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йгуль Садыкова" initials="АС" lastIdx="1" clrIdx="0">
    <p:extLst>
      <p:ext uri="{19B8F6BF-5375-455C-9EA6-DF929625EA0E}">
        <p15:presenceInfo xmlns:p15="http://schemas.microsoft.com/office/powerpoint/2012/main" userId="67b52b3ed56a98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8T23:19:39.195" idx="1">
    <p:pos x="10" y="10"/>
    <p:text>https://tengrinews.kz/kazakhstan_news/chto-jdt-kazahstan-zavtra-klyuchevyie-tezisyi-poslaniya-2025-580161/amp/</p:text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26DA5-67AB-0522-1F31-1EB41FB1B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D9406A-8C24-03EB-4A8E-7AAF53B63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444E8-7C6E-D672-1CB1-1138726D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46802C-CF5D-291D-DB16-99FCCEB1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F90A7-131E-864F-653D-B1514F57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738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9D0B-2BE2-4505-4347-638F17CF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957DF7-49C6-ECD4-A987-9ED18DDED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1AC1-1F04-6641-2665-829E7D87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4728AA-8AEF-19EC-8F5D-5EC7AE10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F50C8-7B34-813B-1C09-03D4A761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7380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FAD1DB-4A6E-C532-889E-556466ACC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74B99D-C728-6CD9-3504-CA85D6FF2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477F0-9D06-9A2B-4F29-2090216F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FA540-C590-D061-14D2-D69C4BF7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82528-26D5-D41B-164F-BD4710FE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602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DC9C5-67E7-574C-06B3-27E53F3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41B57-48D5-C9DC-5C0C-800B1F50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3407E-4E02-457B-5F94-43DBE829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DE42-A0E4-6F1F-D228-7C2A4A01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4B352-3F67-DA5D-A55F-59A0365E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103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35146-1A35-A482-4851-A7673AF0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23DEDE-62E9-FB26-A0E7-B7AEBAC08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6B722-655A-A8D4-4D00-DDB42F14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D110C-9D17-5B2C-DCA0-627FDE00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E8E01-0888-3A83-95AD-0DAE8FCB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284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B9469-C4BD-8F91-8183-E0088B6A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9040D-B964-5856-6E94-25BAF0058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6AF7C4-8EF6-FA15-CFDE-CC4CBDCF6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2D24BE-02C8-7749-F0EA-1792755A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29A4DD-DC30-0A85-ED1E-D7C5C921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4AF9F-AF09-77EB-8009-E100A9A1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913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BDB3B-6B1D-0117-5C1A-F9814D98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10F1C0-C5E4-C78E-8BCC-D7BF14149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191AEC-8D20-8760-0D6D-8295CFC59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533916-E71A-8BBD-5E9B-C0BFD4CA9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8E53D9-D6E9-6365-EB17-315EC5B99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F75396-9E4A-D94B-760B-B4BB0506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A39097-E7F1-5645-9555-CE7811A5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C2EE3E-854E-9F03-71F7-03178855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112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DCC4B-4A03-CD83-FDBD-900A90CD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B8BB33-5E26-4071-970B-050D12FB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A93FDB-41FC-3ADE-A424-12301600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98073E-74EB-946A-9A7A-AABEC967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32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0B3DB3-3024-E683-A6C6-76C70677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D06581-72A2-4945-104F-2ED96DB0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63E34C-C05D-83D9-3408-342BC7D8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175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40E68-0394-638B-9FA4-76312578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7A569-6CC9-4631-1AEF-3C59D6D64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1FBFAA-9E01-4D15-2AEB-03585817C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975F1D-7799-1308-CBA1-2033E2FF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FA8790-A363-2DEF-CCC3-2D56E5E1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11AF2-1BCE-1002-F733-6D593CC6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9791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BBA57-E818-9D94-A871-85617BFC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92AD15-CAD3-71C3-DD55-79EBD7E82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02272D-DE4C-663B-B9B9-808751B38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EC101-DD20-B50E-3F56-257A210E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0E2CD-0C33-869A-BADC-49DE9930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AFF63F-3028-1B8A-909D-3142FC1B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52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8EC07-D108-6C5F-63C6-D4FDFB8B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9063F-281A-BB68-F387-1953B99C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47E7D-7172-B9BC-B1AF-C0A8A026B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7BE2-2F22-7B42-A50C-C5858FA31580}" type="datetimeFigureOut">
              <a:rPr lang="ru-KZ" smtClean="0"/>
              <a:t>08.09.2025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5F653D-625D-28B9-7635-C5BC28000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2AD9-A80E-0FC2-8019-24810B51E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C3E1-C50C-494E-AE8B-FDA3412E9B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26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kardinalno-izmenit-kazahstan-techenie-3-let-poruchil-tokaev-580074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kon-valyalsya-tokaev-problemah-berejlivostyu-kazahstane-580046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tokaev-grubost-rugan-draki-stali-obyidennostyu-nepriyatno-580116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nad-astanoy-navisli-2-ugrozyi-iz-za-perenaseleniya-580119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ngrinews.kz/kazakhstan_news/pravitelstvo-akimatyi-bezdeystvovali-desyatiletiyami-tokaev-580087/" TargetMode="External"/><Relationship Id="rId2" Type="http://schemas.openxmlformats.org/officeDocument/2006/relationships/hyperlink" Target="https://tengrinews.kz/kazakhstan_news/sssr-suschestvuet-35-let-veteranyi-molodeyut-mnojatsya-580118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tokaev-poruchil-prinyat-novyiy-stroitelnyiy-kodeks-kontsa-580085/https:/tengrinews.kz/kazakhstan_news/tokaev-poruchil-prinyat-novyiy-stroitelnyiy-kodeks-kontsa-58008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mne-postupayut-signalyi-prezident-jstko-predupredil-58007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tokaev-odnopalatnyiy-parlament-mojet-poyavitsya-v-kazahstane-58010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otdelnoe-ministerstvo-iskusstvennogo-intellekta-poyavitsya-58006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850-milliardov-tenge-vernuli-gosudarstvu-tokaev-poruchil-58004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gorodu-alatau-predostavyat-spetsialnyiy-status-580064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kazahstan-sozdast-gosudarstvennyiy-kriptorezerv-580067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tokaev-inflyatsiya-syedaet-dohodyi-kazahstantsev-58008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ngrinews.kz/kazakhstan_news/proekta-rosatomom-nedostatochno-tokaev-dal-rasporyajenie-aes-58004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4D37C-65B8-8313-7A44-E392CE616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429" y="5257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system-ui"/>
              </a:rPr>
              <a:t>Послание главы государства Касым-Жомарта Токаева народу Казахстана "Казахстан в эпоху искусственного интеллекта: актуальные задачи и их решения через цифровую трансформацию".</a:t>
            </a:r>
            <a:br>
              <a:rPr lang="ru-RU" b="0" i="0" u="none" strike="noStrike">
                <a:solidFill>
                  <a:srgbClr val="000000"/>
                </a:solidFill>
                <a:effectLst/>
                <a:latin typeface="system-ui"/>
              </a:rPr>
            </a:br>
            <a:br>
              <a:rPr lang="ru-RU"/>
            </a:b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08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0B39E-CBAB-DC46-291D-38F4444E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4D9A4-EA1E-14EB-4FDF-AB287052B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8. Кардинально изменить Казахстан за 3 года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Токаев сказал, что Казахстан за три года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должен стать полноценной цифровой страной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По его словам, альтернативы нет, ведь цифровизация меняет весь мир и образ жизни людей. Он подчеркнул, что промедление может привести к тяжёлым последствиям.</a:t>
            </a:r>
          </a:p>
        </p:txBody>
      </p:sp>
    </p:spTree>
    <p:extLst>
      <p:ext uri="{BB962C8B-B14F-4D97-AF65-F5344CB8AC3E}">
        <p14:creationId xmlns:p14="http://schemas.microsoft.com/office/powerpoint/2010/main" val="58688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DC917-645C-5589-0152-CEB3A012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EAAC5-9D6B-1303-C374-23A490DC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9. "Конь не валялся" – о проблемах с бережливостью в Казахстане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В Казахстане низкая культура сбережения природных ресурсов, особенно воды, отметил Президент. По его словам, это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требует разъяснительной работы среди граждан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, особенно молодёжи. Уже сейчас страна сталкивается с дефицитом воды, а подход к её потреблению оставляет желать лучшего.</a:t>
            </a:r>
          </a:p>
        </p:txBody>
      </p:sp>
    </p:spTree>
    <p:extLst>
      <p:ext uri="{BB962C8B-B14F-4D97-AF65-F5344CB8AC3E}">
        <p14:creationId xmlns:p14="http://schemas.microsoft.com/office/powerpoint/2010/main" val="406045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3BBA0-C70C-8178-2176-DCBB664A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D1BDC-D3F6-6F19-6A2E-8C223C8FA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10. "Неприятно видеть грубость и ругань"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Касым-Жомарт Токаев отметил, что в обществе участились случаи грубости, ругани и драк на улице. Такое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поведение вредит авторитету страны и должно быть прекращено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Он подчеркнул, что основой казахстанской государственности остаются законность и порядок.</a:t>
            </a:r>
          </a:p>
        </p:txBody>
      </p:sp>
    </p:spTree>
    <p:extLst>
      <p:ext uri="{BB962C8B-B14F-4D97-AF65-F5344CB8AC3E}">
        <p14:creationId xmlns:p14="http://schemas.microsoft.com/office/powerpoint/2010/main" val="43244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16548-C192-86BA-8CA1-C412C0BA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A647B-07F4-FECC-14A8-6B63EF5D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11. Две угрозы столице из-за перенаселения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Президент сказал, что правительству нужно создать единую цифровую систему учёта миграции внутри страны и из-за рубежа.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Неконтролируемый приток людей сильно нагружает инфраструктуру крупных городов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Например, за последние три года население Астаны выросло более чем на 250 тысяч человек. Под угрозой находится устойчивость систем теплоснабжения и водообеспечения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70998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2DAA2-003D-B352-D431-77B1F8A6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A7DF0-153B-0E30-79B7-E6880705A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12. Изменения в социальной политике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Президент Касым-Жомарт Токаев раскритиковал нынешнюю социальную политику, отметив, что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слишком много льгот и выплат отвлекают средства от важных проектов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Он поручил унифицировать размеры соцвыплат для уязвимых категорий.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По словам Президента, государство продолжит выполнять свои базовые функции, но искусственно раздутые льготы мешают финансировать строительство школ, больниц и развитие транспорта.</a:t>
            </a:r>
          </a:p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"До сих пор платим и оказываем медицинские услуги участникам конфликтов на территории бывшего СССР и за его пределами. СССР уже как 35 лет не существует, а ветераны молодеют и множатся", – заявил Токаев.</a:t>
            </a:r>
          </a:p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13. Проблемы ЖКХ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Из-за долгого бездействия правительства и местных властей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3"/>
              </a:rPr>
              <a:t>жилищно-коммунальная сфера пришла в критическое состояние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Сейчас принимаются меры, чтобы улучшить ситуацию: либерализуют тарифы и создадут новую модель управления энергетикой и ЖКХ.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Это должно повысить надёжность и качество услуг вместе с ростом тарифов, считает Касым-Жомарт Токаев.</a:t>
            </a:r>
          </a:p>
        </p:txBody>
      </p:sp>
    </p:spTree>
    <p:extLst>
      <p:ext uri="{BB962C8B-B14F-4D97-AF65-F5344CB8AC3E}">
        <p14:creationId xmlns:p14="http://schemas.microsoft.com/office/powerpoint/2010/main" val="335089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4D398-DD48-25FA-4891-86B59F6D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7E507-A8DA-9549-D0BD-B35B9198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</a:br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14. Строительный кодекс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В 2022 году в стране было введено в строй 19 миллионов квадратных метров жилья. Токаев сказал, что для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устойчивого и безопасного развития строительства нужно принять новый Строительный кодекс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Президент поручил принять его до конца года.</a:t>
            </a:r>
          </a:p>
        </p:txBody>
      </p:sp>
    </p:spTree>
    <p:extLst>
      <p:ext uri="{BB962C8B-B14F-4D97-AF65-F5344CB8AC3E}">
        <p14:creationId xmlns:p14="http://schemas.microsoft.com/office/powerpoint/2010/main" val="358488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75A63-4BCB-692C-9383-FD2B4D16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E4432-E7FC-E0CF-A69A-7A1C444D2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15. Предупреждения акимам и министрам по поводу бизнеса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Касым-Жомарт Токаев сказал, что нужно провести ревизию законодательства и упростить его для предпринимателей. На базе Агентства по стратегическому планированию создадут Центр регуляторного интеллекта, который будет наводить порядок в законах и готовить понятные решения. Токаев подчеркнул, что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министры и акимы должны нести персональную ответственность за результат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, а госорганы не должны ужесточать административные меры против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188566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33EA0D-C109-940A-C32C-5B3CBEF9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/>
              <a:t>https://tengrinews.kz/kazakhstan_news/chto-jdt-kazahstan-zavtra-klyuchevyie-tezisyi-poslaniya-2025-580161/amp/</a:t>
            </a:r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A1BC43-AD24-9749-DDFC-B95FE8350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7" y="2780350"/>
            <a:ext cx="6160105" cy="33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3A0D4-0634-8EB0-1CD8-E175FEC7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83908-B7F7-A614-6401-A90CACD5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1. Создание однопалатного Парламента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Президент Токаев заявил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о возможном создании в Казахстане однопалатного Парламента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По его словам, дискуссия по вопросу займёт как минимум год, после чего в 2027 году можно будет провести общенациональный референдум и внести необходимые изменения в Конституцию.</a:t>
            </a:r>
          </a:p>
        </p:txBody>
      </p:sp>
    </p:spTree>
    <p:extLst>
      <p:ext uri="{BB962C8B-B14F-4D97-AF65-F5344CB8AC3E}">
        <p14:creationId xmlns:p14="http://schemas.microsoft.com/office/powerpoint/2010/main" val="24166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EB710-0B0D-D948-DDB6-FCD360EE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35C21C-12E2-B6A5-C574-9E7A9CC1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2. Создание отдельного Министерства искусственного интеллекта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Создать министерство искусственного интеллекта и цифрового развития на базе существующего министерства цифрового развития, предложил Касым-Жомарт Токаев. По его словам, это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поможет сделать государственные процессы прозрачными, результативными и ориентированными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 на людей.</a:t>
            </a:r>
          </a:p>
        </p:txBody>
      </p:sp>
    </p:spTree>
    <p:extLst>
      <p:ext uri="{BB962C8B-B14F-4D97-AF65-F5344CB8AC3E}">
        <p14:creationId xmlns:p14="http://schemas.microsoft.com/office/powerpoint/2010/main" val="154410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BC410-B685-7EC4-AB53-8A8D26B3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77386-CF7C-7792-489E-2E1B527B8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3. Переименование Комитета по возврату активов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Правительству поручили переименовать Комитет по возврату незаконных активов в </a:t>
            </a:r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Комитет по защите прав инвесторов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Президент Токаев сказал, что Генеральная прокуратура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хорошо поработала с владельцами незаконных активов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В казну вернули около 850 миллиардов тенге, и деньги отправили на социальные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313544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82D-F53A-85C6-76BD-EC779A20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7AB0F-0184-505E-2BA1-480790DD8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4. Специальный статус города Алатау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Предоставить городу Алатау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специальный статус с прямым подчинением правительству, поручил Президент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В течение полугода принять отдельный закон, который определит, как будет управляться город, его финансовую модель и другие важные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144052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70620-836D-1633-21D8-7D42170F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7D828-463C-49E4-07AF-A5BC98DE9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5. Создание государственного крипторезерва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На базе Национального банка создадут государственный фонд цифровых активов. Фонд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будет накапливать стратегический крипторезерв из самых перспективных цифровых активов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36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CE6B-CBAB-1791-CD5C-88753FF1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58873-82F0-2694-F2ED-0F860C3E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81" y="1690688"/>
            <a:ext cx="10515600" cy="4351338"/>
          </a:xfrm>
        </p:spPr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6. "Инфляция съедает доходы казахстанцев"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Касым-Жомарт Токаев заявил, что сегодня главная проблема страны – </a:t>
            </a:r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высокая инфляция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. Она снижает рост экономики и доходы людей.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Готового решения нет, с этим сталкиваются многие страны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, но в Казахстане ситуация особенно острая. Президент сказал, что нужно </a:t>
            </a:r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выходить из этого сложного макроэкономического круга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, учитывая мировой опыт и готовность принимать непопулярные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365592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F5CED-EDB7-E548-312B-A27D0A1E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E6A1CD-6BF3-C471-ABD6-DCA1C6F5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Inter"/>
              </a:rPr>
              <a:t>7. Строительство трёх АЭС</a:t>
            </a:r>
          </a:p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Казахстану </a:t>
            </a:r>
            <a:r>
              <a:rPr lang="ru-RU" b="0" i="0" u="none" strike="noStrike">
                <a:solidFill>
                  <a:srgbClr val="03AB02"/>
                </a:solidFill>
                <a:effectLst/>
                <a:latin typeface="Inter"/>
                <a:hlinkClick r:id="rId2"/>
              </a:rPr>
              <a:t>недостаточно одной АЭС, необходимо приступать к строительству второй и даже третьей</a:t>
            </a:r>
            <a:r>
              <a:rPr lang="ru-RU" b="0" i="0" u="none" strike="noStrike">
                <a:solidFill>
                  <a:srgbClr val="000000"/>
                </a:solidFill>
                <a:effectLst/>
                <a:latin typeface="Inter"/>
              </a:rPr>
              <a:t>, сказал Глава государства. На недавней встрече в Китае с председателем КНР Си Цзиньпином была достигнута договоренность о стратегическом партнерстве стран в этой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719041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Послание главы государства Касым-Жомарта Токаева народу Казахстана "Казахстан в эпоху искусственного интеллекта: актуальные задачи и их решения через цифровую трансформацию".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Послание главы государства Касым-Жомарта Токаева народу Казахстана "Казахстан в эпоху искусственного интеллекта: актуальные задачи и их решения через цифровую трансформацию".  </dc:title>
  <dc:creator>Айгуль Садыкова</dc:creator>
  <cp:lastModifiedBy>Айгуль Садыкова</cp:lastModifiedBy>
  <cp:revision>2</cp:revision>
  <dcterms:created xsi:type="dcterms:W3CDTF">2025-09-08T18:07:47Z</dcterms:created>
  <dcterms:modified xsi:type="dcterms:W3CDTF">2025-09-08T18:22:48Z</dcterms:modified>
</cp:coreProperties>
</file>