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56" r:id="rId2"/>
  </p:sldMasterIdLst>
  <p:notesMasterIdLst>
    <p:notesMasterId r:id="rId23"/>
  </p:notesMasterIdLst>
  <p:sldIdLst>
    <p:sldId id="3253" r:id="rId3"/>
    <p:sldId id="3254" r:id="rId4"/>
    <p:sldId id="3273" r:id="rId5"/>
    <p:sldId id="3251" r:id="rId6"/>
    <p:sldId id="3257" r:id="rId7"/>
    <p:sldId id="3271" r:id="rId8"/>
    <p:sldId id="3265" r:id="rId9"/>
    <p:sldId id="3266" r:id="rId10"/>
    <p:sldId id="3267" r:id="rId11"/>
    <p:sldId id="3268" r:id="rId12"/>
    <p:sldId id="3269" r:id="rId13"/>
    <p:sldId id="3270" r:id="rId14"/>
    <p:sldId id="3258" r:id="rId15"/>
    <p:sldId id="3259" r:id="rId16"/>
    <p:sldId id="3260" r:id="rId17"/>
    <p:sldId id="3272" r:id="rId18"/>
    <p:sldId id="3263" r:id="rId19"/>
    <p:sldId id="3264" r:id="rId20"/>
    <p:sldId id="3262" r:id="rId21"/>
    <p:sldId id="3220" r:id="rId22"/>
  </p:sldIdLst>
  <p:sldSz cx="12192000" cy="6858000"/>
  <p:notesSz cx="6810375" cy="99425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Раздел по умолчанию" id="{85BDEDE8-EC27-41D0-BCBC-CD9974C950BE}">
          <p14:sldIdLst>
            <p14:sldId id="3253"/>
            <p14:sldId id="3254"/>
            <p14:sldId id="3273"/>
            <p14:sldId id="3251"/>
            <p14:sldId id="3257"/>
            <p14:sldId id="3271"/>
            <p14:sldId id="3265"/>
            <p14:sldId id="3266"/>
            <p14:sldId id="3267"/>
            <p14:sldId id="3268"/>
            <p14:sldId id="3269"/>
            <p14:sldId id="3270"/>
            <p14:sldId id="3258"/>
            <p14:sldId id="3259"/>
            <p14:sldId id="3260"/>
            <p14:sldId id="3272"/>
            <p14:sldId id="3263"/>
            <p14:sldId id="3264"/>
            <p14:sldId id="3262"/>
            <p14:sldId id="3220"/>
          </p14:sldIdLst>
        </p14:section>
      </p14:sectionLst>
    </p:ext>
    <p:ext uri="{EFAFB233-063F-42B5-8137-9DF3F51BA10A}">
      <p15:sldGuideLst xmlns:p15="http://schemas.microsoft.com/office/powerpoint/2012/main" xmlns="">
        <p15:guide id="1" orient="horz" pos="2183" userDrawn="1">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j9i4xhnBY8ddIYHAcc+OHaPcoWA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444E7F"/>
    <a:srgbClr val="63B3C6"/>
    <a:srgbClr val="FBCC34"/>
    <a:srgbClr val="F1F7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29" y="-77"/>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customschemas.google.com/relationships/presentationmetadata" Target="meta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CE60DF-D64E-4A33-A9CE-52D84A48F642}"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263D8196-E5B0-4110-838E-2C965FBC1500}">
      <dgm:prSet phldrT="[Текст]" custT="1"/>
      <dgm:spPr/>
      <dgm:t>
        <a:bodyPr/>
        <a:lstStyle/>
        <a:p>
          <a:r>
            <a:rPr lang="ru-RU" sz="2000" dirty="0" err="1">
              <a:latin typeface="Times New Roman" panose="02020603050405020304" pitchFamily="18" charset="0"/>
              <a:cs typeface="Times New Roman" panose="02020603050405020304" pitchFamily="18" charset="0"/>
            </a:rPr>
            <a:t>Балаларды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тәрбиелеу</a:t>
          </a:r>
          <a:r>
            <a:rPr lang="ru-RU" sz="2000" dirty="0">
              <a:latin typeface="Times New Roman" panose="02020603050405020304" pitchFamily="18" charset="0"/>
              <a:cs typeface="Times New Roman" panose="02020603050405020304" pitchFamily="18" charset="0"/>
            </a:rPr>
            <a:t> мен </a:t>
          </a:r>
          <a:r>
            <a:rPr lang="ru-RU" sz="2000" dirty="0" err="1">
              <a:latin typeface="Times New Roman" panose="02020603050405020304" pitchFamily="18" charset="0"/>
              <a:cs typeface="Times New Roman" panose="02020603050405020304" pitchFamily="18" charset="0"/>
            </a:rPr>
            <a:t>дамытуда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Ата-аналарды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педагогикалық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қолдау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орталығын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ұйымдастыру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туралы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бұйрық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шығару</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dgm:t>
    </dgm:pt>
    <dgm:pt modelId="{5D9A63A0-7664-4120-85C1-BD896D9446FC}" type="parTrans" cxnId="{FEBF6FCC-FC91-4854-B018-7BC0A723D22D}">
      <dgm:prSet/>
      <dgm:spPr/>
      <dgm:t>
        <a:bodyPr/>
        <a:lstStyle/>
        <a:p>
          <a:endParaRPr lang="ru-RU"/>
        </a:p>
      </dgm:t>
    </dgm:pt>
    <dgm:pt modelId="{7BD0DF3B-24EC-4B2B-8DBA-FFD76EE9DD42}" type="sibTrans" cxnId="{FEBF6FCC-FC91-4854-B018-7BC0A723D22D}">
      <dgm:prSet/>
      <dgm:spPr/>
      <dgm:t>
        <a:bodyPr/>
        <a:lstStyle/>
        <a:p>
          <a:endParaRPr lang="ru-RU"/>
        </a:p>
      </dgm:t>
    </dgm:pt>
    <dgm:pt modelId="{0BEE06F8-94ED-4C0F-82F1-6589144AA638}">
      <dgm:prSet phldrT="[Текст]" custT="1"/>
      <dgm:spPr/>
      <dgm:t>
        <a:bodyPr/>
        <a:lstStyle/>
        <a:p>
          <a:r>
            <a:rPr lang="kk-KZ" sz="1400" b="0" i="0" u="none" strike="noStrike" kern="0" cap="none" dirty="0">
              <a:solidFill>
                <a:srgbClr val="000000"/>
              </a:solidFill>
              <a:effectLst/>
              <a:latin typeface="+mn-lt"/>
              <a:ea typeface="Calibri" panose="020F0502020204030204" pitchFamily="34" charset="0"/>
              <a:cs typeface="Times New Roman" panose="02020603050405020304" pitchFamily="18" charset="0"/>
              <a:sym typeface="Arial"/>
            </a:rPr>
            <a:t>Орталық қызметін ұйымдастыру бойынша жауапкершілікті директордың тәрбие ісі жөніндегі орынбасарына жүктеу</a:t>
          </a:r>
          <a:endPar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sym typeface="Arial"/>
          </a:endParaRPr>
        </a:p>
      </dgm:t>
    </dgm:pt>
    <dgm:pt modelId="{B02521AC-D950-4BA7-8570-66A920E8AB43}" type="parTrans" cxnId="{05B42186-3C72-4E80-AF77-6DFA6947D637}">
      <dgm:prSet/>
      <dgm:spPr/>
      <dgm:t>
        <a:bodyPr/>
        <a:lstStyle/>
        <a:p>
          <a:endParaRPr lang="ru-RU"/>
        </a:p>
      </dgm:t>
    </dgm:pt>
    <dgm:pt modelId="{30E2FFED-2C3B-496F-8AAB-C512ACA052A2}" type="sibTrans" cxnId="{05B42186-3C72-4E80-AF77-6DFA6947D637}">
      <dgm:prSet/>
      <dgm:spPr/>
      <dgm:t>
        <a:bodyPr/>
        <a:lstStyle/>
        <a:p>
          <a:endParaRPr lang="ru-RU"/>
        </a:p>
      </dgm:t>
    </dgm:pt>
    <dgm:pt modelId="{F2D1A876-CB9D-41C2-B75E-8A8B25919695}">
      <dgm:prSet phldrT="[Текст]" custT="1"/>
      <dgm:spPr/>
      <dgm:t>
        <a:bodyPr/>
        <a:lstStyle/>
        <a:p>
          <a:r>
            <a:rPr lang="kk-KZ"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Жұмыс тобын құру (сынып жетекшілер, педагог-психологтер, әлеуметтік педагогтер, қосымша білім беру педагогтері)</a:t>
          </a:r>
          <a:endPar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endParaRPr>
        </a:p>
      </dgm:t>
    </dgm:pt>
    <dgm:pt modelId="{66F1B6D5-F8F2-4896-8EB0-D9EE7052C203}" type="parTrans" cxnId="{2BF0BBEC-510D-49C1-8ACC-0BD2B41A9A9D}">
      <dgm:prSet/>
      <dgm:spPr/>
      <dgm:t>
        <a:bodyPr/>
        <a:lstStyle/>
        <a:p>
          <a:endParaRPr lang="ru-RU"/>
        </a:p>
      </dgm:t>
    </dgm:pt>
    <dgm:pt modelId="{C79CF8BF-004F-4482-8903-03AED02A85AD}" type="sibTrans" cxnId="{2BF0BBEC-510D-49C1-8ACC-0BD2B41A9A9D}">
      <dgm:prSet/>
      <dgm:spPr/>
      <dgm:t>
        <a:bodyPr/>
        <a:lstStyle/>
        <a:p>
          <a:endParaRPr lang="ru-RU"/>
        </a:p>
      </dgm:t>
    </dgm:pt>
    <dgm:pt modelId="{377A3CF4-C0A6-4080-BEAC-94E5159715C8}">
      <dgm:prSet phldrT="[Текст]" custT="1"/>
      <dgm:spPr/>
      <dgm:t>
        <a:bodyPr/>
        <a:lstStyle/>
        <a:p>
          <a:r>
            <a:rPr lang="ru-RU" sz="2000" dirty="0" err="1">
              <a:latin typeface="Times New Roman" panose="02020603050405020304" pitchFamily="18" charset="0"/>
              <a:ea typeface="Calibri" panose="020F0502020204030204" pitchFamily="34" charset="0"/>
              <a:cs typeface="Times New Roman" panose="02020603050405020304" pitchFamily="18" charset="0"/>
            </a:rPr>
            <a:t>Психологиялық-педагогикалық</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қолдау</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бойынша</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ата-аналардың</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қажеттілігін</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зерттеу</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сауалнама</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жүргізу</a:t>
          </a:r>
          <a:r>
            <a:rPr lang="ru-RU" sz="2000" dirty="0">
              <a:latin typeface="Times New Roman" panose="02020603050405020304" pitchFamily="18" charset="0"/>
              <a:ea typeface="Calibri" panose="020F0502020204030204" pitchFamily="34" charset="0"/>
              <a:cs typeface="Times New Roman" panose="02020603050405020304" pitchFamily="18" charset="0"/>
            </a:rPr>
            <a:t>, интервью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немесе</a:t>
          </a:r>
          <a:r>
            <a:rPr lang="ru-RU" sz="2000" dirty="0">
              <a:latin typeface="Times New Roman" panose="02020603050405020304" pitchFamily="18" charset="0"/>
              <a:ea typeface="Calibri" panose="020F0502020204030204" pitchFamily="34" charset="0"/>
              <a:cs typeface="Times New Roman" panose="02020603050405020304" pitchFamily="18" charset="0"/>
            </a:rPr>
            <a:t> анкета)</a:t>
          </a:r>
        </a:p>
      </dgm:t>
    </dgm:pt>
    <dgm:pt modelId="{E8AD5E40-01D0-450C-9FFC-D912DAFD2AE0}" type="parTrans" cxnId="{88828A32-05C2-4357-AA9D-035A6DEABBA4}">
      <dgm:prSet/>
      <dgm:spPr/>
      <dgm:t>
        <a:bodyPr/>
        <a:lstStyle/>
        <a:p>
          <a:endParaRPr lang="ru-RU"/>
        </a:p>
      </dgm:t>
    </dgm:pt>
    <dgm:pt modelId="{4B57EA1B-CBB5-4641-B67C-6D875D6D71EA}" type="sibTrans" cxnId="{88828A32-05C2-4357-AA9D-035A6DEABBA4}">
      <dgm:prSet/>
      <dgm:spPr/>
      <dgm:t>
        <a:bodyPr/>
        <a:lstStyle/>
        <a:p>
          <a:endParaRPr lang="ru-RU"/>
        </a:p>
      </dgm:t>
    </dgm:pt>
    <dgm:pt modelId="{C25C671B-83E6-4653-9056-76251E4C3B8B}">
      <dgm:prSet phldrT="[Текст]" custT="1"/>
      <dgm:spPr/>
      <dgm:t>
        <a:bodyPr/>
        <a:lstStyle/>
        <a:p>
          <a:r>
            <a:rPr lang="kk-KZ"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Ата-аналардың қажеттілігі</a:t>
          </a:r>
          <a:endPar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endParaRPr>
        </a:p>
      </dgm:t>
    </dgm:pt>
    <dgm:pt modelId="{4DF8CDE8-9197-4EA5-98B4-61001E1BD034}" type="parTrans" cxnId="{76F27EF5-D1C8-4CBD-819A-22F9E891B593}">
      <dgm:prSet/>
      <dgm:spPr/>
      <dgm:t>
        <a:bodyPr/>
        <a:lstStyle/>
        <a:p>
          <a:endParaRPr lang="ru-RU"/>
        </a:p>
      </dgm:t>
    </dgm:pt>
    <dgm:pt modelId="{A5C9293B-7A21-4D0F-B814-8D5792D3D9B6}" type="sibTrans" cxnId="{76F27EF5-D1C8-4CBD-819A-22F9E891B593}">
      <dgm:prSet/>
      <dgm:spPr/>
      <dgm:t>
        <a:bodyPr/>
        <a:lstStyle/>
        <a:p>
          <a:endParaRPr lang="ru-RU"/>
        </a:p>
      </dgm:t>
    </dgm:pt>
    <dgm:pt modelId="{E48D970D-9C10-4DB8-8B8B-6EA3966F029E}">
      <dgm:prSet phldrT="[Текст]" custT="1"/>
      <dgm:spPr/>
      <dgm:t>
        <a:bodyPr/>
        <a:lstStyle/>
        <a:p>
          <a:r>
            <a:rPr lang="kk-KZ"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Тақырыптарды анықтау (ұсынылған бағдарламаның 30 пайызын өзгерту)</a:t>
          </a:r>
          <a:endPar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endParaRPr>
        </a:p>
      </dgm:t>
    </dgm:pt>
    <dgm:pt modelId="{8190E372-9CDB-4EBB-9E23-4E343CE204C1}" type="parTrans" cxnId="{754835D0-D072-4B60-8831-C4AA4E3C4CDF}">
      <dgm:prSet/>
      <dgm:spPr/>
      <dgm:t>
        <a:bodyPr/>
        <a:lstStyle/>
        <a:p>
          <a:endParaRPr lang="ru-RU"/>
        </a:p>
      </dgm:t>
    </dgm:pt>
    <dgm:pt modelId="{D84F00C7-898B-4AD4-B123-2BF1BDBC77CF}" type="sibTrans" cxnId="{754835D0-D072-4B60-8831-C4AA4E3C4CDF}">
      <dgm:prSet/>
      <dgm:spPr/>
      <dgm:t>
        <a:bodyPr/>
        <a:lstStyle/>
        <a:p>
          <a:endParaRPr lang="ru-RU"/>
        </a:p>
      </dgm:t>
    </dgm:pt>
    <dgm:pt modelId="{1EBB1177-07F5-437F-B8F7-A066A62C08A5}">
      <dgm:prSet phldrT="[Текст]" custT="1"/>
      <dgm:spPr/>
      <dgm:t>
        <a:bodyPr/>
        <a:lstStyle/>
        <a:p>
          <a:r>
            <a:rPr lang="ru-RU" sz="2000" dirty="0" err="1">
              <a:latin typeface="Times New Roman" panose="02020603050405020304" pitchFamily="18" charset="0"/>
              <a:ea typeface="Calibri" panose="020F0502020204030204" pitchFamily="34" charset="0"/>
              <a:cs typeface="Times New Roman" panose="02020603050405020304" pitchFamily="18" charset="0"/>
            </a:rPr>
            <a:t>Ұйымдастырушылық</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кезең</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dgm:t>
    </dgm:pt>
    <dgm:pt modelId="{AA10B357-9B79-44A4-8E0F-FE191A93E23E}" type="parTrans" cxnId="{A6FB10BB-D6AD-4ABD-A9D2-FB4A2654201F}">
      <dgm:prSet/>
      <dgm:spPr/>
      <dgm:t>
        <a:bodyPr/>
        <a:lstStyle/>
        <a:p>
          <a:endParaRPr lang="ru-RU"/>
        </a:p>
      </dgm:t>
    </dgm:pt>
    <dgm:pt modelId="{C71EABAE-B43B-45DE-B5FC-534A940BDF10}" type="sibTrans" cxnId="{A6FB10BB-D6AD-4ABD-A9D2-FB4A2654201F}">
      <dgm:prSet/>
      <dgm:spPr/>
      <dgm:t>
        <a:bodyPr/>
        <a:lstStyle/>
        <a:p>
          <a:endParaRPr lang="ru-RU"/>
        </a:p>
      </dgm:t>
    </dgm:pt>
    <dgm:pt modelId="{F96A3B33-BA93-414C-ADAF-14925F24B24E}">
      <dgm:prSet phldrT="[Текст]" custT="1"/>
      <dgm:spPr/>
      <dgm:t>
        <a:bodyPr/>
        <a:lstStyle/>
        <a:p>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Ата-аналарды</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педагогикалық</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қолдау</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бойынша</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ақпараттандыру</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Сабақтарға</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қатысушылардың</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тізімін</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қалыптастыру</a:t>
          </a:r>
          <a:endPar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endParaRPr>
        </a:p>
      </dgm:t>
    </dgm:pt>
    <dgm:pt modelId="{73688723-2EE8-4D56-98F6-E4881682AED5}" type="parTrans" cxnId="{A7DF0723-66BD-40DC-A4D5-DB899DCBCA46}">
      <dgm:prSet/>
      <dgm:spPr/>
      <dgm:t>
        <a:bodyPr/>
        <a:lstStyle/>
        <a:p>
          <a:endParaRPr lang="ru-RU"/>
        </a:p>
      </dgm:t>
    </dgm:pt>
    <dgm:pt modelId="{1E6344E3-5F50-40F8-8AA5-0EA5FD3FD74A}" type="sibTrans" cxnId="{A7DF0723-66BD-40DC-A4D5-DB899DCBCA46}">
      <dgm:prSet/>
      <dgm:spPr/>
      <dgm:t>
        <a:bodyPr/>
        <a:lstStyle/>
        <a:p>
          <a:endParaRPr lang="ru-RU"/>
        </a:p>
      </dgm:t>
    </dgm:pt>
    <dgm:pt modelId="{86292470-7FD0-4A05-9351-D74E83D5E9F9}">
      <dgm:prSet phldrT="[Текст]" custT="1"/>
      <dgm:spPr/>
      <dgm:t>
        <a:bodyPr/>
        <a:lstStyle/>
        <a:p>
          <a:r>
            <a:rPr lang="kk-KZ"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Ата-аналарға педагогикалық қолдау көрсететін педагогтерге әдістемелік қолдау көрсету</a:t>
          </a:r>
          <a:endPar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endParaRPr>
        </a:p>
      </dgm:t>
    </dgm:pt>
    <dgm:pt modelId="{3418B710-2CC0-4713-ADB8-14CC791167A1}" type="parTrans" cxnId="{4BEAEBE5-4C94-475A-BE28-6438B40A5A78}">
      <dgm:prSet/>
      <dgm:spPr/>
      <dgm:t>
        <a:bodyPr/>
        <a:lstStyle/>
        <a:p>
          <a:endParaRPr lang="ru-RU"/>
        </a:p>
      </dgm:t>
    </dgm:pt>
    <dgm:pt modelId="{81FA5333-B5BA-4699-A9F8-05F42A738F10}" type="sibTrans" cxnId="{4BEAEBE5-4C94-475A-BE28-6438B40A5A78}">
      <dgm:prSet/>
      <dgm:spPr/>
      <dgm:t>
        <a:bodyPr/>
        <a:lstStyle/>
        <a:p>
          <a:endParaRPr lang="ru-RU"/>
        </a:p>
      </dgm:t>
    </dgm:pt>
    <dgm:pt modelId="{EA9E7ABE-1480-421D-A03F-8B1DEFC13E88}">
      <dgm:prSet custT="1"/>
      <dgm:spPr/>
      <dgm:t>
        <a:bodyPr/>
        <a:lstStyle/>
        <a:p>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Өзгеріс</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енгізілген</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бағдарламаны</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бекіту</a:t>
          </a:r>
          <a:endPar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endParaRPr>
        </a:p>
      </dgm:t>
    </dgm:pt>
    <dgm:pt modelId="{1E4AC211-5BA5-4B6A-9154-7AFAFEAF0C00}" type="parTrans" cxnId="{DF87A27E-1181-4ADF-8F49-A7973EA2F66F}">
      <dgm:prSet/>
      <dgm:spPr/>
      <dgm:t>
        <a:bodyPr/>
        <a:lstStyle/>
        <a:p>
          <a:endParaRPr lang="ru-RU"/>
        </a:p>
      </dgm:t>
    </dgm:pt>
    <dgm:pt modelId="{F4D196E1-3530-4AF0-8A95-35E3C503A1CF}" type="sibTrans" cxnId="{DF87A27E-1181-4ADF-8F49-A7973EA2F66F}">
      <dgm:prSet/>
      <dgm:spPr/>
      <dgm:t>
        <a:bodyPr/>
        <a:lstStyle/>
        <a:p>
          <a:endParaRPr lang="ru-RU"/>
        </a:p>
      </dgm:t>
    </dgm:pt>
    <dgm:pt modelId="{D425EB5F-BDC5-4995-8558-5FD9245A9213}">
      <dgm:prSet custT="1"/>
      <dgm:spPr/>
      <dgm:t>
        <a:bodyPr/>
        <a:lstStyle/>
        <a:p>
          <a:r>
            <a:rPr lang="kk-KZ"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Оқу жылына арналған сабақ кестесін құру</a:t>
          </a:r>
          <a:endPar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endParaRPr>
        </a:p>
      </dgm:t>
    </dgm:pt>
    <dgm:pt modelId="{B8DBB64E-69D1-4812-9DF8-AF275FBC126D}" type="parTrans" cxnId="{A3EF8D30-10A8-4C4A-9575-805117C06C77}">
      <dgm:prSet/>
      <dgm:spPr/>
      <dgm:t>
        <a:bodyPr/>
        <a:lstStyle/>
        <a:p>
          <a:endParaRPr lang="ru-RU"/>
        </a:p>
      </dgm:t>
    </dgm:pt>
    <dgm:pt modelId="{A60DC70E-0BE6-4592-9D45-672FAD563AB1}" type="sibTrans" cxnId="{A3EF8D30-10A8-4C4A-9575-805117C06C77}">
      <dgm:prSet/>
      <dgm:spPr/>
      <dgm:t>
        <a:bodyPr/>
        <a:lstStyle/>
        <a:p>
          <a:endParaRPr lang="ru-RU"/>
        </a:p>
      </dgm:t>
    </dgm:pt>
    <dgm:pt modelId="{6CDADF34-2941-4EC1-9D35-A2638FF96015}" type="pres">
      <dgm:prSet presAssocID="{48CE60DF-D64E-4A33-A9CE-52D84A48F642}" presName="Name0" presStyleCnt="0">
        <dgm:presLayoutVars>
          <dgm:dir/>
          <dgm:animLvl val="lvl"/>
          <dgm:resizeHandles val="exact"/>
        </dgm:presLayoutVars>
      </dgm:prSet>
      <dgm:spPr/>
      <dgm:t>
        <a:bodyPr/>
        <a:lstStyle/>
        <a:p>
          <a:endParaRPr lang="ru-RU"/>
        </a:p>
      </dgm:t>
    </dgm:pt>
    <dgm:pt modelId="{46301A10-43F7-42BD-B0F5-200669611962}" type="pres">
      <dgm:prSet presAssocID="{1EBB1177-07F5-437F-B8F7-A066A62C08A5}" presName="boxAndChildren" presStyleCnt="0"/>
      <dgm:spPr/>
    </dgm:pt>
    <dgm:pt modelId="{1DE8EB1D-F333-425D-B35E-07388C867B8C}" type="pres">
      <dgm:prSet presAssocID="{1EBB1177-07F5-437F-B8F7-A066A62C08A5}" presName="parentTextBox" presStyleLbl="node1" presStyleIdx="0" presStyleCnt="3"/>
      <dgm:spPr/>
      <dgm:t>
        <a:bodyPr/>
        <a:lstStyle/>
        <a:p>
          <a:endParaRPr lang="ru-RU"/>
        </a:p>
      </dgm:t>
    </dgm:pt>
    <dgm:pt modelId="{85C46D75-9858-4B4C-ACF1-EBABA712B8D7}" type="pres">
      <dgm:prSet presAssocID="{1EBB1177-07F5-437F-B8F7-A066A62C08A5}" presName="entireBox" presStyleLbl="node1" presStyleIdx="0" presStyleCnt="3"/>
      <dgm:spPr/>
      <dgm:t>
        <a:bodyPr/>
        <a:lstStyle/>
        <a:p>
          <a:endParaRPr lang="ru-RU"/>
        </a:p>
      </dgm:t>
    </dgm:pt>
    <dgm:pt modelId="{AC375EFF-57C9-49F2-ABFE-B6A383471868}" type="pres">
      <dgm:prSet presAssocID="{1EBB1177-07F5-437F-B8F7-A066A62C08A5}" presName="descendantBox" presStyleCnt="0"/>
      <dgm:spPr/>
    </dgm:pt>
    <dgm:pt modelId="{7CD7A771-A40D-4EC3-B34A-ECB4C960AE1E}" type="pres">
      <dgm:prSet presAssocID="{F96A3B33-BA93-414C-ADAF-14925F24B24E}" presName="childTextBox" presStyleLbl="fgAccFollowNode1" presStyleIdx="0" presStyleCnt="8" custLinFactNeighborY="2216">
        <dgm:presLayoutVars>
          <dgm:bulletEnabled val="1"/>
        </dgm:presLayoutVars>
      </dgm:prSet>
      <dgm:spPr/>
      <dgm:t>
        <a:bodyPr/>
        <a:lstStyle/>
        <a:p>
          <a:endParaRPr lang="ru-RU"/>
        </a:p>
      </dgm:t>
    </dgm:pt>
    <dgm:pt modelId="{F684E04A-C0EC-4B60-994C-EC730918D15E}" type="pres">
      <dgm:prSet presAssocID="{86292470-7FD0-4A05-9351-D74E83D5E9F9}" presName="childTextBox" presStyleLbl="fgAccFollowNode1" presStyleIdx="1" presStyleCnt="8">
        <dgm:presLayoutVars>
          <dgm:bulletEnabled val="1"/>
        </dgm:presLayoutVars>
      </dgm:prSet>
      <dgm:spPr/>
      <dgm:t>
        <a:bodyPr/>
        <a:lstStyle/>
        <a:p>
          <a:endParaRPr lang="ru-RU"/>
        </a:p>
      </dgm:t>
    </dgm:pt>
    <dgm:pt modelId="{1C3AF722-A81F-49E9-88DA-54602E56E1C2}" type="pres">
      <dgm:prSet presAssocID="{D425EB5F-BDC5-4995-8558-5FD9245A9213}" presName="childTextBox" presStyleLbl="fgAccFollowNode1" presStyleIdx="2" presStyleCnt="8">
        <dgm:presLayoutVars>
          <dgm:bulletEnabled val="1"/>
        </dgm:presLayoutVars>
      </dgm:prSet>
      <dgm:spPr/>
      <dgm:t>
        <a:bodyPr/>
        <a:lstStyle/>
        <a:p>
          <a:endParaRPr lang="ru-RU"/>
        </a:p>
      </dgm:t>
    </dgm:pt>
    <dgm:pt modelId="{5AD22343-DCD3-4E7C-8F9F-F2B4644A2707}" type="pres">
      <dgm:prSet presAssocID="{4B57EA1B-CBB5-4641-B67C-6D875D6D71EA}" presName="sp" presStyleCnt="0"/>
      <dgm:spPr/>
    </dgm:pt>
    <dgm:pt modelId="{2AA96F22-D97B-41DD-BC57-E1FCCCDCFA7A}" type="pres">
      <dgm:prSet presAssocID="{377A3CF4-C0A6-4080-BEAC-94E5159715C8}" presName="arrowAndChildren" presStyleCnt="0"/>
      <dgm:spPr/>
    </dgm:pt>
    <dgm:pt modelId="{1C6C49A8-BC2D-405A-BD0C-166786AEA34E}" type="pres">
      <dgm:prSet presAssocID="{377A3CF4-C0A6-4080-BEAC-94E5159715C8}" presName="parentTextArrow" presStyleLbl="node1" presStyleIdx="0" presStyleCnt="3"/>
      <dgm:spPr/>
      <dgm:t>
        <a:bodyPr/>
        <a:lstStyle/>
        <a:p>
          <a:endParaRPr lang="ru-RU"/>
        </a:p>
      </dgm:t>
    </dgm:pt>
    <dgm:pt modelId="{24381B89-6209-42C1-8E74-E394D77BC943}" type="pres">
      <dgm:prSet presAssocID="{377A3CF4-C0A6-4080-BEAC-94E5159715C8}" presName="arrow" presStyleLbl="node1" presStyleIdx="1" presStyleCnt="3"/>
      <dgm:spPr/>
      <dgm:t>
        <a:bodyPr/>
        <a:lstStyle/>
        <a:p>
          <a:endParaRPr lang="ru-RU"/>
        </a:p>
      </dgm:t>
    </dgm:pt>
    <dgm:pt modelId="{4C9632C9-79C8-4E5E-83E5-85F410DF23C8}" type="pres">
      <dgm:prSet presAssocID="{377A3CF4-C0A6-4080-BEAC-94E5159715C8}" presName="descendantArrow" presStyleCnt="0"/>
      <dgm:spPr/>
    </dgm:pt>
    <dgm:pt modelId="{98CCE9FA-CEFD-4951-964B-DEBE8AD87ACD}" type="pres">
      <dgm:prSet presAssocID="{C25C671B-83E6-4653-9056-76251E4C3B8B}" presName="childTextArrow" presStyleLbl="fgAccFollowNode1" presStyleIdx="3" presStyleCnt="8">
        <dgm:presLayoutVars>
          <dgm:bulletEnabled val="1"/>
        </dgm:presLayoutVars>
      </dgm:prSet>
      <dgm:spPr/>
      <dgm:t>
        <a:bodyPr/>
        <a:lstStyle/>
        <a:p>
          <a:endParaRPr lang="ru-RU"/>
        </a:p>
      </dgm:t>
    </dgm:pt>
    <dgm:pt modelId="{E51D9602-CE7A-4EC1-9EBE-43A43F121CEB}" type="pres">
      <dgm:prSet presAssocID="{E48D970D-9C10-4DB8-8B8B-6EA3966F029E}" presName="childTextArrow" presStyleLbl="fgAccFollowNode1" presStyleIdx="4" presStyleCnt="8">
        <dgm:presLayoutVars>
          <dgm:bulletEnabled val="1"/>
        </dgm:presLayoutVars>
      </dgm:prSet>
      <dgm:spPr/>
      <dgm:t>
        <a:bodyPr/>
        <a:lstStyle/>
        <a:p>
          <a:endParaRPr lang="ru-RU"/>
        </a:p>
      </dgm:t>
    </dgm:pt>
    <dgm:pt modelId="{3036CC57-9CFD-4668-9980-025A251C5F16}" type="pres">
      <dgm:prSet presAssocID="{EA9E7ABE-1480-421D-A03F-8B1DEFC13E88}" presName="childTextArrow" presStyleLbl="fgAccFollowNode1" presStyleIdx="5" presStyleCnt="8">
        <dgm:presLayoutVars>
          <dgm:bulletEnabled val="1"/>
        </dgm:presLayoutVars>
      </dgm:prSet>
      <dgm:spPr/>
      <dgm:t>
        <a:bodyPr/>
        <a:lstStyle/>
        <a:p>
          <a:endParaRPr lang="ru-RU"/>
        </a:p>
      </dgm:t>
    </dgm:pt>
    <dgm:pt modelId="{539A2679-6475-40EA-90D6-6C321A23F133}" type="pres">
      <dgm:prSet presAssocID="{7BD0DF3B-24EC-4B2B-8DBA-FFD76EE9DD42}" presName="sp" presStyleCnt="0"/>
      <dgm:spPr/>
    </dgm:pt>
    <dgm:pt modelId="{45D5504E-7CB7-4C39-99EB-4A809B70761D}" type="pres">
      <dgm:prSet presAssocID="{263D8196-E5B0-4110-838E-2C965FBC1500}" presName="arrowAndChildren" presStyleCnt="0"/>
      <dgm:spPr/>
    </dgm:pt>
    <dgm:pt modelId="{B2F5F163-E95D-465C-98D6-B650BD5ECCE1}" type="pres">
      <dgm:prSet presAssocID="{263D8196-E5B0-4110-838E-2C965FBC1500}" presName="parentTextArrow" presStyleLbl="node1" presStyleIdx="1" presStyleCnt="3"/>
      <dgm:spPr/>
      <dgm:t>
        <a:bodyPr/>
        <a:lstStyle/>
        <a:p>
          <a:endParaRPr lang="ru-RU"/>
        </a:p>
      </dgm:t>
    </dgm:pt>
    <dgm:pt modelId="{A5A8AB3D-8841-476F-B66C-201910F81E41}" type="pres">
      <dgm:prSet presAssocID="{263D8196-E5B0-4110-838E-2C965FBC1500}" presName="arrow" presStyleLbl="node1" presStyleIdx="2" presStyleCnt="3"/>
      <dgm:spPr/>
      <dgm:t>
        <a:bodyPr/>
        <a:lstStyle/>
        <a:p>
          <a:endParaRPr lang="ru-RU"/>
        </a:p>
      </dgm:t>
    </dgm:pt>
    <dgm:pt modelId="{151CE259-2937-40FE-A44B-B117566A1640}" type="pres">
      <dgm:prSet presAssocID="{263D8196-E5B0-4110-838E-2C965FBC1500}" presName="descendantArrow" presStyleCnt="0"/>
      <dgm:spPr/>
    </dgm:pt>
    <dgm:pt modelId="{39B96153-AFA2-41DF-99DA-41EE7E1D8DD9}" type="pres">
      <dgm:prSet presAssocID="{0BEE06F8-94ED-4C0F-82F1-6589144AA638}" presName="childTextArrow" presStyleLbl="fgAccFollowNode1" presStyleIdx="6" presStyleCnt="8">
        <dgm:presLayoutVars>
          <dgm:bulletEnabled val="1"/>
        </dgm:presLayoutVars>
      </dgm:prSet>
      <dgm:spPr/>
      <dgm:t>
        <a:bodyPr/>
        <a:lstStyle/>
        <a:p>
          <a:endParaRPr lang="ru-RU"/>
        </a:p>
      </dgm:t>
    </dgm:pt>
    <dgm:pt modelId="{2D957D6A-65EF-4F20-AE7B-A795636FCAA1}" type="pres">
      <dgm:prSet presAssocID="{F2D1A876-CB9D-41C2-B75E-8A8B25919695}" presName="childTextArrow" presStyleLbl="fgAccFollowNode1" presStyleIdx="7" presStyleCnt="8">
        <dgm:presLayoutVars>
          <dgm:bulletEnabled val="1"/>
        </dgm:presLayoutVars>
      </dgm:prSet>
      <dgm:spPr/>
      <dgm:t>
        <a:bodyPr/>
        <a:lstStyle/>
        <a:p>
          <a:endParaRPr lang="ru-RU"/>
        </a:p>
      </dgm:t>
    </dgm:pt>
  </dgm:ptLst>
  <dgm:cxnLst>
    <dgm:cxn modelId="{2BF0BBEC-510D-49C1-8ACC-0BD2B41A9A9D}" srcId="{263D8196-E5B0-4110-838E-2C965FBC1500}" destId="{F2D1A876-CB9D-41C2-B75E-8A8B25919695}" srcOrd="1" destOrd="0" parTransId="{66F1B6D5-F8F2-4896-8EB0-D9EE7052C203}" sibTransId="{C79CF8BF-004F-4482-8903-03AED02A85AD}"/>
    <dgm:cxn modelId="{FEBF6FCC-FC91-4854-B018-7BC0A723D22D}" srcId="{48CE60DF-D64E-4A33-A9CE-52D84A48F642}" destId="{263D8196-E5B0-4110-838E-2C965FBC1500}" srcOrd="0" destOrd="0" parTransId="{5D9A63A0-7664-4120-85C1-BD896D9446FC}" sibTransId="{7BD0DF3B-24EC-4B2B-8DBA-FFD76EE9DD42}"/>
    <dgm:cxn modelId="{2D1DFB10-6493-4999-AB0E-F3ECAE4E1599}" type="presOf" srcId="{48CE60DF-D64E-4A33-A9CE-52D84A48F642}" destId="{6CDADF34-2941-4EC1-9D35-A2638FF96015}" srcOrd="0" destOrd="0" presId="urn:microsoft.com/office/officeart/2005/8/layout/process4"/>
    <dgm:cxn modelId="{77F6C44A-AA6D-4E01-AF15-DC71BB5172C4}" type="presOf" srcId="{377A3CF4-C0A6-4080-BEAC-94E5159715C8}" destId="{1C6C49A8-BC2D-405A-BD0C-166786AEA34E}" srcOrd="0" destOrd="0" presId="urn:microsoft.com/office/officeart/2005/8/layout/process4"/>
    <dgm:cxn modelId="{77B99F86-8BAE-4710-A7A3-8D99BC35BB78}" type="presOf" srcId="{D425EB5F-BDC5-4995-8558-5FD9245A9213}" destId="{1C3AF722-A81F-49E9-88DA-54602E56E1C2}" srcOrd="0" destOrd="0" presId="urn:microsoft.com/office/officeart/2005/8/layout/process4"/>
    <dgm:cxn modelId="{26CEB81F-C699-4CDD-944C-8AD4D9FEE29D}" type="presOf" srcId="{C25C671B-83E6-4653-9056-76251E4C3B8B}" destId="{98CCE9FA-CEFD-4951-964B-DEBE8AD87ACD}" srcOrd="0" destOrd="0" presId="urn:microsoft.com/office/officeart/2005/8/layout/process4"/>
    <dgm:cxn modelId="{05B42186-3C72-4E80-AF77-6DFA6947D637}" srcId="{263D8196-E5B0-4110-838E-2C965FBC1500}" destId="{0BEE06F8-94ED-4C0F-82F1-6589144AA638}" srcOrd="0" destOrd="0" parTransId="{B02521AC-D950-4BA7-8570-66A920E8AB43}" sibTransId="{30E2FFED-2C3B-496F-8AAB-C512ACA052A2}"/>
    <dgm:cxn modelId="{BBEA4BF5-19EB-4845-B2A7-B1BB5990AB20}" type="presOf" srcId="{86292470-7FD0-4A05-9351-D74E83D5E9F9}" destId="{F684E04A-C0EC-4B60-994C-EC730918D15E}" srcOrd="0" destOrd="0" presId="urn:microsoft.com/office/officeart/2005/8/layout/process4"/>
    <dgm:cxn modelId="{76F27EF5-D1C8-4CBD-819A-22F9E891B593}" srcId="{377A3CF4-C0A6-4080-BEAC-94E5159715C8}" destId="{C25C671B-83E6-4653-9056-76251E4C3B8B}" srcOrd="0" destOrd="0" parTransId="{4DF8CDE8-9197-4EA5-98B4-61001E1BD034}" sibTransId="{A5C9293B-7A21-4D0F-B814-8D5792D3D9B6}"/>
    <dgm:cxn modelId="{9D5DA12B-7934-4AFD-BDE0-9001C291B347}" type="presOf" srcId="{1EBB1177-07F5-437F-B8F7-A066A62C08A5}" destId="{1DE8EB1D-F333-425D-B35E-07388C867B8C}" srcOrd="0" destOrd="0" presId="urn:microsoft.com/office/officeart/2005/8/layout/process4"/>
    <dgm:cxn modelId="{4BEAEBE5-4C94-475A-BE28-6438B40A5A78}" srcId="{1EBB1177-07F5-437F-B8F7-A066A62C08A5}" destId="{86292470-7FD0-4A05-9351-D74E83D5E9F9}" srcOrd="1" destOrd="0" parTransId="{3418B710-2CC0-4713-ADB8-14CC791167A1}" sibTransId="{81FA5333-B5BA-4699-A9F8-05F42A738F10}"/>
    <dgm:cxn modelId="{A7DF0723-66BD-40DC-A4D5-DB899DCBCA46}" srcId="{1EBB1177-07F5-437F-B8F7-A066A62C08A5}" destId="{F96A3B33-BA93-414C-ADAF-14925F24B24E}" srcOrd="0" destOrd="0" parTransId="{73688723-2EE8-4D56-98F6-E4881682AED5}" sibTransId="{1E6344E3-5F50-40F8-8AA5-0EA5FD3FD74A}"/>
    <dgm:cxn modelId="{C1CF482F-84E1-414C-BA80-AA7992FACB83}" type="presOf" srcId="{263D8196-E5B0-4110-838E-2C965FBC1500}" destId="{A5A8AB3D-8841-476F-B66C-201910F81E41}" srcOrd="1" destOrd="0" presId="urn:microsoft.com/office/officeart/2005/8/layout/process4"/>
    <dgm:cxn modelId="{6997E5AC-9CDB-4EED-8C00-2BEA05552A7C}" type="presOf" srcId="{377A3CF4-C0A6-4080-BEAC-94E5159715C8}" destId="{24381B89-6209-42C1-8E74-E394D77BC943}" srcOrd="1" destOrd="0" presId="urn:microsoft.com/office/officeart/2005/8/layout/process4"/>
    <dgm:cxn modelId="{754835D0-D072-4B60-8831-C4AA4E3C4CDF}" srcId="{377A3CF4-C0A6-4080-BEAC-94E5159715C8}" destId="{E48D970D-9C10-4DB8-8B8B-6EA3966F029E}" srcOrd="1" destOrd="0" parTransId="{8190E372-9CDB-4EBB-9E23-4E343CE204C1}" sibTransId="{D84F00C7-898B-4AD4-B123-2BF1BDBC77CF}"/>
    <dgm:cxn modelId="{79D692F8-EAC6-4F8D-970F-9D04981802F5}" type="presOf" srcId="{F2D1A876-CB9D-41C2-B75E-8A8B25919695}" destId="{2D957D6A-65EF-4F20-AE7B-A795636FCAA1}" srcOrd="0" destOrd="0" presId="urn:microsoft.com/office/officeart/2005/8/layout/process4"/>
    <dgm:cxn modelId="{F6492455-C006-49FA-BB22-2BFD16157F7A}" type="presOf" srcId="{E48D970D-9C10-4DB8-8B8B-6EA3966F029E}" destId="{E51D9602-CE7A-4EC1-9EBE-43A43F121CEB}" srcOrd="0" destOrd="0" presId="urn:microsoft.com/office/officeart/2005/8/layout/process4"/>
    <dgm:cxn modelId="{57B38B8D-FD77-41B0-BF1F-DC3CCCE58FAA}" type="presOf" srcId="{1EBB1177-07F5-437F-B8F7-A066A62C08A5}" destId="{85C46D75-9858-4B4C-ACF1-EBABA712B8D7}" srcOrd="1" destOrd="0" presId="urn:microsoft.com/office/officeart/2005/8/layout/process4"/>
    <dgm:cxn modelId="{A6FB10BB-D6AD-4ABD-A9D2-FB4A2654201F}" srcId="{48CE60DF-D64E-4A33-A9CE-52D84A48F642}" destId="{1EBB1177-07F5-437F-B8F7-A066A62C08A5}" srcOrd="2" destOrd="0" parTransId="{AA10B357-9B79-44A4-8E0F-FE191A93E23E}" sibTransId="{C71EABAE-B43B-45DE-B5FC-534A940BDF10}"/>
    <dgm:cxn modelId="{88828A32-05C2-4357-AA9D-035A6DEABBA4}" srcId="{48CE60DF-D64E-4A33-A9CE-52D84A48F642}" destId="{377A3CF4-C0A6-4080-BEAC-94E5159715C8}" srcOrd="1" destOrd="0" parTransId="{E8AD5E40-01D0-450C-9FFC-D912DAFD2AE0}" sibTransId="{4B57EA1B-CBB5-4641-B67C-6D875D6D71EA}"/>
    <dgm:cxn modelId="{A3EF8D30-10A8-4C4A-9575-805117C06C77}" srcId="{1EBB1177-07F5-437F-B8F7-A066A62C08A5}" destId="{D425EB5F-BDC5-4995-8558-5FD9245A9213}" srcOrd="2" destOrd="0" parTransId="{B8DBB64E-69D1-4812-9DF8-AF275FBC126D}" sibTransId="{A60DC70E-0BE6-4592-9D45-672FAD563AB1}"/>
    <dgm:cxn modelId="{B9451917-FB7E-425D-B341-C1A4AC754DB6}" type="presOf" srcId="{263D8196-E5B0-4110-838E-2C965FBC1500}" destId="{B2F5F163-E95D-465C-98D6-B650BD5ECCE1}" srcOrd="0" destOrd="0" presId="urn:microsoft.com/office/officeart/2005/8/layout/process4"/>
    <dgm:cxn modelId="{15257FED-507D-4EDB-B7A8-89BF25F6E365}" type="presOf" srcId="{0BEE06F8-94ED-4C0F-82F1-6589144AA638}" destId="{39B96153-AFA2-41DF-99DA-41EE7E1D8DD9}" srcOrd="0" destOrd="0" presId="urn:microsoft.com/office/officeart/2005/8/layout/process4"/>
    <dgm:cxn modelId="{DF87A27E-1181-4ADF-8F49-A7973EA2F66F}" srcId="{377A3CF4-C0A6-4080-BEAC-94E5159715C8}" destId="{EA9E7ABE-1480-421D-A03F-8B1DEFC13E88}" srcOrd="2" destOrd="0" parTransId="{1E4AC211-5BA5-4B6A-9154-7AFAFEAF0C00}" sibTransId="{F4D196E1-3530-4AF0-8A95-35E3C503A1CF}"/>
    <dgm:cxn modelId="{56ACD8B3-19EA-476E-A76A-5B5CA6649304}" type="presOf" srcId="{EA9E7ABE-1480-421D-A03F-8B1DEFC13E88}" destId="{3036CC57-9CFD-4668-9980-025A251C5F16}" srcOrd="0" destOrd="0" presId="urn:microsoft.com/office/officeart/2005/8/layout/process4"/>
    <dgm:cxn modelId="{65B54384-9291-42B5-8D39-54EC618D4664}" type="presOf" srcId="{F96A3B33-BA93-414C-ADAF-14925F24B24E}" destId="{7CD7A771-A40D-4EC3-B34A-ECB4C960AE1E}" srcOrd="0" destOrd="0" presId="urn:microsoft.com/office/officeart/2005/8/layout/process4"/>
    <dgm:cxn modelId="{F2F7E478-9B7F-4C4B-8D27-6DE1981AB6C4}" type="presParOf" srcId="{6CDADF34-2941-4EC1-9D35-A2638FF96015}" destId="{46301A10-43F7-42BD-B0F5-200669611962}" srcOrd="0" destOrd="0" presId="urn:microsoft.com/office/officeart/2005/8/layout/process4"/>
    <dgm:cxn modelId="{42A1ADF0-9D5B-40FA-9259-8FF3B42CDEE8}" type="presParOf" srcId="{46301A10-43F7-42BD-B0F5-200669611962}" destId="{1DE8EB1D-F333-425D-B35E-07388C867B8C}" srcOrd="0" destOrd="0" presId="urn:microsoft.com/office/officeart/2005/8/layout/process4"/>
    <dgm:cxn modelId="{DC45E3EC-BCE6-4BA1-9617-43D5F39E3026}" type="presParOf" srcId="{46301A10-43F7-42BD-B0F5-200669611962}" destId="{85C46D75-9858-4B4C-ACF1-EBABA712B8D7}" srcOrd="1" destOrd="0" presId="urn:microsoft.com/office/officeart/2005/8/layout/process4"/>
    <dgm:cxn modelId="{33E17F17-56C1-407D-94D8-D6F09BDDEEB5}" type="presParOf" srcId="{46301A10-43F7-42BD-B0F5-200669611962}" destId="{AC375EFF-57C9-49F2-ABFE-B6A383471868}" srcOrd="2" destOrd="0" presId="urn:microsoft.com/office/officeart/2005/8/layout/process4"/>
    <dgm:cxn modelId="{3309B19B-AEE7-4202-8616-A6ADADA16C74}" type="presParOf" srcId="{AC375EFF-57C9-49F2-ABFE-B6A383471868}" destId="{7CD7A771-A40D-4EC3-B34A-ECB4C960AE1E}" srcOrd="0" destOrd="0" presId="urn:microsoft.com/office/officeart/2005/8/layout/process4"/>
    <dgm:cxn modelId="{DF43AB0D-3A7B-4016-BDFC-B41CB13CE24F}" type="presParOf" srcId="{AC375EFF-57C9-49F2-ABFE-B6A383471868}" destId="{F684E04A-C0EC-4B60-994C-EC730918D15E}" srcOrd="1" destOrd="0" presId="urn:microsoft.com/office/officeart/2005/8/layout/process4"/>
    <dgm:cxn modelId="{98B6B618-B170-4ED0-8D84-8D1CADF8D7E8}" type="presParOf" srcId="{AC375EFF-57C9-49F2-ABFE-B6A383471868}" destId="{1C3AF722-A81F-49E9-88DA-54602E56E1C2}" srcOrd="2" destOrd="0" presId="urn:microsoft.com/office/officeart/2005/8/layout/process4"/>
    <dgm:cxn modelId="{74F51077-E3FF-4FBA-9AA6-DF0461978946}" type="presParOf" srcId="{6CDADF34-2941-4EC1-9D35-A2638FF96015}" destId="{5AD22343-DCD3-4E7C-8F9F-F2B4644A2707}" srcOrd="1" destOrd="0" presId="urn:microsoft.com/office/officeart/2005/8/layout/process4"/>
    <dgm:cxn modelId="{BF8031FD-D773-480F-B55D-BF399D959ADC}" type="presParOf" srcId="{6CDADF34-2941-4EC1-9D35-A2638FF96015}" destId="{2AA96F22-D97B-41DD-BC57-E1FCCCDCFA7A}" srcOrd="2" destOrd="0" presId="urn:microsoft.com/office/officeart/2005/8/layout/process4"/>
    <dgm:cxn modelId="{9B6D63E8-1FBF-4671-A851-CA70D005A5F3}" type="presParOf" srcId="{2AA96F22-D97B-41DD-BC57-E1FCCCDCFA7A}" destId="{1C6C49A8-BC2D-405A-BD0C-166786AEA34E}" srcOrd="0" destOrd="0" presId="urn:microsoft.com/office/officeart/2005/8/layout/process4"/>
    <dgm:cxn modelId="{B37C19D1-7928-490B-B0D1-72D77B6309FD}" type="presParOf" srcId="{2AA96F22-D97B-41DD-BC57-E1FCCCDCFA7A}" destId="{24381B89-6209-42C1-8E74-E394D77BC943}" srcOrd="1" destOrd="0" presId="urn:microsoft.com/office/officeart/2005/8/layout/process4"/>
    <dgm:cxn modelId="{D60B46FB-C1C5-4648-897B-88D9A4EDC0A9}" type="presParOf" srcId="{2AA96F22-D97B-41DD-BC57-E1FCCCDCFA7A}" destId="{4C9632C9-79C8-4E5E-83E5-85F410DF23C8}" srcOrd="2" destOrd="0" presId="urn:microsoft.com/office/officeart/2005/8/layout/process4"/>
    <dgm:cxn modelId="{32C86AA7-2C33-4986-96B6-9A60C292D5B4}" type="presParOf" srcId="{4C9632C9-79C8-4E5E-83E5-85F410DF23C8}" destId="{98CCE9FA-CEFD-4951-964B-DEBE8AD87ACD}" srcOrd="0" destOrd="0" presId="urn:microsoft.com/office/officeart/2005/8/layout/process4"/>
    <dgm:cxn modelId="{58188E53-5277-476A-8D95-44D3A23F0FDE}" type="presParOf" srcId="{4C9632C9-79C8-4E5E-83E5-85F410DF23C8}" destId="{E51D9602-CE7A-4EC1-9EBE-43A43F121CEB}" srcOrd="1" destOrd="0" presId="urn:microsoft.com/office/officeart/2005/8/layout/process4"/>
    <dgm:cxn modelId="{98D42766-E56B-44C6-A902-4890CA0E20D7}" type="presParOf" srcId="{4C9632C9-79C8-4E5E-83E5-85F410DF23C8}" destId="{3036CC57-9CFD-4668-9980-025A251C5F16}" srcOrd="2" destOrd="0" presId="urn:microsoft.com/office/officeart/2005/8/layout/process4"/>
    <dgm:cxn modelId="{B8593A16-0D32-48B2-9859-65CCB1A4F449}" type="presParOf" srcId="{6CDADF34-2941-4EC1-9D35-A2638FF96015}" destId="{539A2679-6475-40EA-90D6-6C321A23F133}" srcOrd="3" destOrd="0" presId="urn:microsoft.com/office/officeart/2005/8/layout/process4"/>
    <dgm:cxn modelId="{768C6342-D078-40A3-B381-25F238E3EE86}" type="presParOf" srcId="{6CDADF34-2941-4EC1-9D35-A2638FF96015}" destId="{45D5504E-7CB7-4C39-99EB-4A809B70761D}" srcOrd="4" destOrd="0" presId="urn:microsoft.com/office/officeart/2005/8/layout/process4"/>
    <dgm:cxn modelId="{0E630362-E532-4D9E-A29E-7323276809D5}" type="presParOf" srcId="{45D5504E-7CB7-4C39-99EB-4A809B70761D}" destId="{B2F5F163-E95D-465C-98D6-B650BD5ECCE1}" srcOrd="0" destOrd="0" presId="urn:microsoft.com/office/officeart/2005/8/layout/process4"/>
    <dgm:cxn modelId="{50BC0C2C-E60F-4FA9-9DE9-7F4ABD53A80D}" type="presParOf" srcId="{45D5504E-7CB7-4C39-99EB-4A809B70761D}" destId="{A5A8AB3D-8841-476F-B66C-201910F81E41}" srcOrd="1" destOrd="0" presId="urn:microsoft.com/office/officeart/2005/8/layout/process4"/>
    <dgm:cxn modelId="{A24BC786-E1D7-4649-A727-7A7ACEEE0EEA}" type="presParOf" srcId="{45D5504E-7CB7-4C39-99EB-4A809B70761D}" destId="{151CE259-2937-40FE-A44B-B117566A1640}" srcOrd="2" destOrd="0" presId="urn:microsoft.com/office/officeart/2005/8/layout/process4"/>
    <dgm:cxn modelId="{EF485379-3A3D-478A-917F-9A0EC810D7D0}" type="presParOf" srcId="{151CE259-2937-40FE-A44B-B117566A1640}" destId="{39B96153-AFA2-41DF-99DA-41EE7E1D8DD9}" srcOrd="0" destOrd="0" presId="urn:microsoft.com/office/officeart/2005/8/layout/process4"/>
    <dgm:cxn modelId="{828AA567-1456-449E-83F4-F8F779737F4A}" type="presParOf" srcId="{151CE259-2937-40FE-A44B-B117566A1640}" destId="{2D957D6A-65EF-4F20-AE7B-A795636FCAA1}"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7A2625-FCA0-4E04-A768-D5C7F2E2F7CD}"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934C73DF-99E2-4B5F-A098-673ABE979BF5}">
      <dgm:prSet phldrT="[Текст]" custT="1"/>
      <dgm:spPr/>
      <dgm:t>
        <a:bodyPr/>
        <a:lstStyle/>
        <a:p>
          <a:r>
            <a:rPr lang="ru-RU" sz="2000" dirty="0" err="1">
              <a:latin typeface="Times New Roman" panose="02020603050405020304" pitchFamily="18" charset="0"/>
              <a:ea typeface="Calibri" panose="020F0502020204030204" pitchFamily="34" charset="0"/>
              <a:cs typeface="Times New Roman" panose="02020603050405020304" pitchFamily="18" charset="0"/>
            </a:rPr>
            <a:t>Ата-аналармен</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сабақ</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өткізу</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dgm:t>
    </dgm:pt>
    <dgm:pt modelId="{ABC880C4-9D3F-4F0A-8C99-A5A31D25D250}" type="parTrans" cxnId="{3F632FF5-B163-43F8-A9A3-FBEE77F510FA}">
      <dgm:prSet/>
      <dgm:spPr/>
      <dgm:t>
        <a:bodyPr/>
        <a:lstStyle/>
        <a:p>
          <a:endParaRPr lang="ru-RU"/>
        </a:p>
      </dgm:t>
    </dgm:pt>
    <dgm:pt modelId="{ACCBB5E0-FC57-49C8-AFA2-B22F801E1E05}" type="sibTrans" cxnId="{3F632FF5-B163-43F8-A9A3-FBEE77F510FA}">
      <dgm:prSet/>
      <dgm:spPr/>
      <dgm:t>
        <a:bodyPr/>
        <a:lstStyle/>
        <a:p>
          <a:endParaRPr lang="ru-RU"/>
        </a:p>
      </dgm:t>
    </dgm:pt>
    <dgm:pt modelId="{40F01B46-3F4A-4046-A7F4-865D84697AED}">
      <dgm:prSet phldrT="[Текст]" custT="1"/>
      <dgm:spPr/>
      <dgm:t>
        <a:bodyPr/>
        <a:lstStyle/>
        <a:p>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Жылына</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8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сабақ</a:t>
          </a:r>
          <a:endPar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endParaRPr>
        </a:p>
      </dgm:t>
    </dgm:pt>
    <dgm:pt modelId="{63150A5E-FDC9-4202-82E1-C5EEB8410D24}" type="parTrans" cxnId="{40303C18-FDEE-4544-A578-DAF6CB83D8E3}">
      <dgm:prSet/>
      <dgm:spPr/>
      <dgm:t>
        <a:bodyPr/>
        <a:lstStyle/>
        <a:p>
          <a:endParaRPr lang="ru-RU"/>
        </a:p>
      </dgm:t>
    </dgm:pt>
    <dgm:pt modelId="{B6E69B30-7BA5-4A1F-952F-8D11E6C3A4BD}" type="sibTrans" cxnId="{40303C18-FDEE-4544-A578-DAF6CB83D8E3}">
      <dgm:prSet/>
      <dgm:spPr/>
      <dgm:t>
        <a:bodyPr/>
        <a:lstStyle/>
        <a:p>
          <a:endParaRPr lang="ru-RU"/>
        </a:p>
      </dgm:t>
    </dgm:pt>
    <dgm:pt modelId="{73D54BB9-582B-4BE9-8F34-C83324EB8999}">
      <dgm:prSet phldrT="[Текст]" custT="1"/>
      <dgm:spPr/>
      <dgm:t>
        <a:bodyPr/>
        <a:lstStyle/>
        <a:p>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Даналық</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мектебі</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клубы,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ата-аналар</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оқулары</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конференциялар</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және</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т.б</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шығармашылық</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спорттық</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мәдение</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іс-шараларды</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ата-аналар</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және</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балалардың</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қатысуымен</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өткізу</a:t>
          </a:r>
          <a:endPar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endParaRPr>
        </a:p>
      </dgm:t>
    </dgm:pt>
    <dgm:pt modelId="{656C67BB-E6B8-4470-AF8B-3685F1E07EC4}" type="parTrans" cxnId="{70197316-6E84-4729-8A69-0662C33AA8C1}">
      <dgm:prSet/>
      <dgm:spPr/>
      <dgm:t>
        <a:bodyPr/>
        <a:lstStyle/>
        <a:p>
          <a:endParaRPr lang="ru-RU"/>
        </a:p>
      </dgm:t>
    </dgm:pt>
    <dgm:pt modelId="{25970699-10D2-4A03-8117-3A7A08F41A7C}" type="sibTrans" cxnId="{70197316-6E84-4729-8A69-0662C33AA8C1}">
      <dgm:prSet/>
      <dgm:spPr/>
      <dgm:t>
        <a:bodyPr/>
        <a:lstStyle/>
        <a:p>
          <a:endParaRPr lang="ru-RU"/>
        </a:p>
      </dgm:t>
    </dgm:pt>
    <dgm:pt modelId="{5411F46C-DA62-4328-931A-343002C3D2C9}">
      <dgm:prSet phldrT="[Текст]" custT="1"/>
      <dgm:spPr/>
      <dgm:t>
        <a:bodyPr/>
        <a:lstStyle/>
        <a:p>
          <a:r>
            <a:rPr lang="kk-KZ" sz="2000" dirty="0">
              <a:latin typeface="Times New Roman" panose="02020603050405020304" pitchFamily="18" charset="0"/>
              <a:ea typeface="Calibri" panose="020F0502020204030204" pitchFamily="34" charset="0"/>
              <a:cs typeface="Times New Roman" panose="02020603050405020304" pitchFamily="18" charset="0"/>
            </a:rPr>
            <a:t>Ата-аналарды педагогикалық қолдау бойынша мониторингтік жұмысарды жүргізу</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dgm:t>
    </dgm:pt>
    <dgm:pt modelId="{0F3BC8DE-55B0-4958-A1BA-60BC85A26FBA}" type="parTrans" cxnId="{430A29FE-C821-4E17-8F66-F2B6797B8B6F}">
      <dgm:prSet/>
      <dgm:spPr/>
      <dgm:t>
        <a:bodyPr/>
        <a:lstStyle/>
        <a:p>
          <a:endParaRPr lang="ru-RU"/>
        </a:p>
      </dgm:t>
    </dgm:pt>
    <dgm:pt modelId="{602437F3-ED63-44BD-AF9B-09F1DCA8BCD2}" type="sibTrans" cxnId="{430A29FE-C821-4E17-8F66-F2B6797B8B6F}">
      <dgm:prSet/>
      <dgm:spPr/>
      <dgm:t>
        <a:bodyPr/>
        <a:lstStyle/>
        <a:p>
          <a:endParaRPr lang="ru-RU"/>
        </a:p>
      </dgm:t>
    </dgm:pt>
    <dgm:pt modelId="{AC1201BC-4011-48F8-9951-F951AAA381E4}">
      <dgm:prSet phldrT="[Текст]" custT="1"/>
      <dgm:spPr/>
      <dgm:t>
        <a:bodyPr/>
        <a:lstStyle/>
        <a:p>
          <a:r>
            <a:rPr lang="kk-KZ"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Білім бөлімдеріне ақпараттарды ұсыну</a:t>
          </a:r>
          <a:endPar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endParaRPr>
        </a:p>
      </dgm:t>
    </dgm:pt>
    <dgm:pt modelId="{B36AF57A-BDAA-4B32-8663-94FD99100F9E}" type="parTrans" cxnId="{3EC79332-3B75-41DD-85B4-64877C82F060}">
      <dgm:prSet/>
      <dgm:spPr/>
      <dgm:t>
        <a:bodyPr/>
        <a:lstStyle/>
        <a:p>
          <a:endParaRPr lang="ru-RU"/>
        </a:p>
      </dgm:t>
    </dgm:pt>
    <dgm:pt modelId="{3CF67991-B458-4249-B161-B174223748FD}" type="sibTrans" cxnId="{3EC79332-3B75-41DD-85B4-64877C82F060}">
      <dgm:prSet/>
      <dgm:spPr/>
      <dgm:t>
        <a:bodyPr/>
        <a:lstStyle/>
        <a:p>
          <a:endParaRPr lang="ru-RU"/>
        </a:p>
      </dgm:t>
    </dgm:pt>
    <dgm:pt modelId="{D7D6118E-AB3F-47C1-B9F5-E42048F5528A}">
      <dgm:prSet phldrT="[Текст]" custT="1"/>
      <dgm:spPr/>
      <dgm:t>
        <a:bodyPr/>
        <a:lstStyle/>
        <a:p>
          <a:r>
            <a:rPr lang="kk-KZ" sz="2000" dirty="0">
              <a:latin typeface="Times New Roman" panose="02020603050405020304" pitchFamily="18" charset="0"/>
              <a:ea typeface="Calibri" panose="020F0502020204030204" pitchFamily="34" charset="0"/>
              <a:cs typeface="Times New Roman" panose="02020603050405020304" pitchFamily="18" charset="0"/>
            </a:rPr>
            <a:t>Ата-аналардың педагогикалық қолдауға қанағаттану деңгейін анықтау бойынша сауалнама жүргізу</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dgm:t>
    </dgm:pt>
    <dgm:pt modelId="{C71A8765-9082-455F-A898-A94E5121C70B}" type="parTrans" cxnId="{AD30F37E-20BC-422B-8B45-0F4C3B481938}">
      <dgm:prSet/>
      <dgm:spPr/>
      <dgm:t>
        <a:bodyPr/>
        <a:lstStyle/>
        <a:p>
          <a:endParaRPr lang="ru-RU"/>
        </a:p>
      </dgm:t>
    </dgm:pt>
    <dgm:pt modelId="{E11DF289-7866-44F2-B85A-0BA9A729862B}" type="sibTrans" cxnId="{AD30F37E-20BC-422B-8B45-0F4C3B481938}">
      <dgm:prSet/>
      <dgm:spPr/>
      <dgm:t>
        <a:bodyPr/>
        <a:lstStyle/>
        <a:p>
          <a:endParaRPr lang="ru-RU"/>
        </a:p>
      </dgm:t>
    </dgm:pt>
    <dgm:pt modelId="{F1C6E48D-A8A5-46E2-8643-76A7BACEAAD8}">
      <dgm:prSet custT="1"/>
      <dgm:spPr/>
      <dgm:t>
        <a:bodyPr/>
        <a:lstStyle/>
        <a:p>
          <a:r>
            <a:rPr lang="kk-KZ" sz="2000" dirty="0">
              <a:latin typeface="Times New Roman" panose="02020603050405020304" pitchFamily="18" charset="0"/>
              <a:ea typeface="Calibri" panose="020F0502020204030204" pitchFamily="34" charset="0"/>
              <a:cs typeface="Times New Roman" panose="02020603050405020304" pitchFamily="18" charset="0"/>
            </a:rPr>
            <a:t>Өткізілген шаралар туралы ақпараттық-насихаттау жұмыстарын жүргізу</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dgm:t>
    </dgm:pt>
    <dgm:pt modelId="{8F7B01F6-5A1F-4772-8047-0A97DDB8DFA7}" type="parTrans" cxnId="{92670A5A-9B89-4244-915A-7510B9638E74}">
      <dgm:prSet/>
      <dgm:spPr/>
      <dgm:t>
        <a:bodyPr/>
        <a:lstStyle/>
        <a:p>
          <a:endParaRPr lang="ru-RU"/>
        </a:p>
      </dgm:t>
    </dgm:pt>
    <dgm:pt modelId="{081C5879-6CAE-4F26-953E-C7C3E1D52CC9}" type="sibTrans" cxnId="{92670A5A-9B89-4244-915A-7510B9638E74}">
      <dgm:prSet/>
      <dgm:spPr/>
      <dgm:t>
        <a:bodyPr/>
        <a:lstStyle/>
        <a:p>
          <a:endParaRPr lang="ru-RU"/>
        </a:p>
      </dgm:t>
    </dgm:pt>
    <dgm:pt modelId="{059F2E10-587C-43BF-A568-17F21F6DA703}">
      <dgm:prSet custT="1"/>
      <dgm:spPr/>
      <dgm:t>
        <a:bodyPr/>
        <a:lstStyle/>
        <a:p>
          <a:endPar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endParaRPr>
        </a:p>
      </dgm:t>
    </dgm:pt>
    <dgm:pt modelId="{3CE1AEC3-6FFF-4F1C-B8B1-F0063FE351F8}" type="parTrans" cxnId="{6B3B4AE7-A8B3-4593-BCC2-2234E5DD380A}">
      <dgm:prSet/>
      <dgm:spPr/>
      <dgm:t>
        <a:bodyPr/>
        <a:lstStyle/>
        <a:p>
          <a:endParaRPr lang="ru-RU"/>
        </a:p>
      </dgm:t>
    </dgm:pt>
    <dgm:pt modelId="{24BB38F0-A65E-4C2F-9750-9BF28732D53D}" type="sibTrans" cxnId="{6B3B4AE7-A8B3-4593-BCC2-2234E5DD380A}">
      <dgm:prSet/>
      <dgm:spPr/>
      <dgm:t>
        <a:bodyPr/>
        <a:lstStyle/>
        <a:p>
          <a:endParaRPr lang="ru-RU"/>
        </a:p>
      </dgm:t>
    </dgm:pt>
    <dgm:pt modelId="{26334B4D-555E-4B4A-9B0D-DCBD1C135BE0}">
      <dgm:prSet custT="1"/>
      <dgm:spPr/>
      <dgm:t>
        <a:bodyPr/>
        <a:lstStyle/>
        <a:p>
          <a:r>
            <a:rPr lang="kk-KZ"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Әлеуметтік желі, БАҚ, мектеп (стенд, ата-аналар жиналыстары)</a:t>
          </a:r>
          <a:endPar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endParaRPr>
        </a:p>
      </dgm:t>
    </dgm:pt>
    <dgm:pt modelId="{C668A241-C048-46C1-9734-CCD5C4F69634}" type="parTrans" cxnId="{5F163C6C-86D1-4F4E-9339-0B509C953259}">
      <dgm:prSet/>
      <dgm:spPr/>
      <dgm:t>
        <a:bodyPr/>
        <a:lstStyle/>
        <a:p>
          <a:endParaRPr lang="ru-RU"/>
        </a:p>
      </dgm:t>
    </dgm:pt>
    <dgm:pt modelId="{12CEC9AB-CB15-483F-8332-38A2AD3BA334}" type="sibTrans" cxnId="{5F163C6C-86D1-4F4E-9339-0B509C953259}">
      <dgm:prSet/>
      <dgm:spPr/>
      <dgm:t>
        <a:bodyPr/>
        <a:lstStyle/>
        <a:p>
          <a:endParaRPr lang="ru-RU"/>
        </a:p>
      </dgm:t>
    </dgm:pt>
    <dgm:pt modelId="{2A110B8F-26F9-4C0B-88A0-B997D83E7780}">
      <dgm:prSet custT="1"/>
      <dgm:spPr/>
      <dgm:t>
        <a:bodyPr/>
        <a:lstStyle/>
        <a:p>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Жылына</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бір</a:t>
          </a:r>
          <a:r>
            <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rPr>
            <a:t> </a:t>
          </a:r>
          <a:r>
            <a:rPr lang="ru-RU" sz="1400" b="0" i="0" u="none" strike="noStrike" kern="0" cap="none" dirty="0" err="1">
              <a:solidFill>
                <a:srgbClr val="000000"/>
              </a:solidFill>
              <a:effectLst/>
              <a:latin typeface="+mn-lt"/>
              <a:ea typeface="Calibri" panose="020F0502020204030204" pitchFamily="34" charset="0"/>
              <a:cs typeface="Times New Roman" panose="02020603050405020304" pitchFamily="18" charset="0"/>
            </a:rPr>
            <a:t>мәрте</a:t>
          </a:r>
          <a:endParaRPr lang="ru-RU" sz="1400" b="0" i="0" u="none" strike="noStrike" kern="0" cap="none" dirty="0">
            <a:solidFill>
              <a:srgbClr val="000000"/>
            </a:solidFill>
            <a:effectLst/>
            <a:latin typeface="+mn-lt"/>
            <a:ea typeface="Calibri" panose="020F0502020204030204" pitchFamily="34" charset="0"/>
            <a:cs typeface="Times New Roman" panose="02020603050405020304" pitchFamily="18" charset="0"/>
          </a:endParaRPr>
        </a:p>
      </dgm:t>
    </dgm:pt>
    <dgm:pt modelId="{AAB8C02B-CCFF-4888-B92B-CD3AB9FA7B59}" type="parTrans" cxnId="{DE8B846E-AB16-4F01-8F8D-6A46DCA5F02B}">
      <dgm:prSet/>
      <dgm:spPr/>
      <dgm:t>
        <a:bodyPr/>
        <a:lstStyle/>
        <a:p>
          <a:endParaRPr lang="ru-RU"/>
        </a:p>
      </dgm:t>
    </dgm:pt>
    <dgm:pt modelId="{8BD27B44-26D0-47C6-86CD-A0BB8FCEC11E}" type="sibTrans" cxnId="{DE8B846E-AB16-4F01-8F8D-6A46DCA5F02B}">
      <dgm:prSet/>
      <dgm:spPr/>
      <dgm:t>
        <a:bodyPr/>
        <a:lstStyle/>
        <a:p>
          <a:endParaRPr lang="ru-RU"/>
        </a:p>
      </dgm:t>
    </dgm:pt>
    <dgm:pt modelId="{430C5E44-B754-46F9-9F3B-0B3C9EC6CA14}" type="pres">
      <dgm:prSet presAssocID="{617A2625-FCA0-4E04-A768-D5C7F2E2F7CD}" presName="Name0" presStyleCnt="0">
        <dgm:presLayoutVars>
          <dgm:dir/>
          <dgm:animLvl val="lvl"/>
          <dgm:resizeHandles val="exact"/>
        </dgm:presLayoutVars>
      </dgm:prSet>
      <dgm:spPr/>
      <dgm:t>
        <a:bodyPr/>
        <a:lstStyle/>
        <a:p>
          <a:endParaRPr lang="ru-RU"/>
        </a:p>
      </dgm:t>
    </dgm:pt>
    <dgm:pt modelId="{78889276-28F4-4F9A-A980-A8598AC4166D}" type="pres">
      <dgm:prSet presAssocID="{F1C6E48D-A8A5-46E2-8643-76A7BACEAAD8}" presName="boxAndChildren" presStyleCnt="0"/>
      <dgm:spPr/>
    </dgm:pt>
    <dgm:pt modelId="{0CC9FA68-3977-4200-B673-F33323C180B7}" type="pres">
      <dgm:prSet presAssocID="{F1C6E48D-A8A5-46E2-8643-76A7BACEAAD8}" presName="parentTextBox" presStyleLbl="node1" presStyleIdx="0" presStyleCnt="4"/>
      <dgm:spPr/>
      <dgm:t>
        <a:bodyPr/>
        <a:lstStyle/>
        <a:p>
          <a:endParaRPr lang="ru-RU"/>
        </a:p>
      </dgm:t>
    </dgm:pt>
    <dgm:pt modelId="{74362EE4-B3E1-41A1-A70D-F3B5F52CE04A}" type="pres">
      <dgm:prSet presAssocID="{F1C6E48D-A8A5-46E2-8643-76A7BACEAAD8}" presName="entireBox" presStyleLbl="node1" presStyleIdx="0" presStyleCnt="4" custLinFactNeighborX="-372" custLinFactNeighborY="-17151"/>
      <dgm:spPr/>
      <dgm:t>
        <a:bodyPr/>
        <a:lstStyle/>
        <a:p>
          <a:endParaRPr lang="ru-RU"/>
        </a:p>
      </dgm:t>
    </dgm:pt>
    <dgm:pt modelId="{99FEC977-D2D9-4D86-BF9F-06C0B9309ADD}" type="pres">
      <dgm:prSet presAssocID="{F1C6E48D-A8A5-46E2-8643-76A7BACEAAD8}" presName="descendantBox" presStyleCnt="0"/>
      <dgm:spPr/>
    </dgm:pt>
    <dgm:pt modelId="{FC9B1B55-6DA5-4B8F-9B20-3EE94966F0BB}" type="pres">
      <dgm:prSet presAssocID="{26334B4D-555E-4B4A-9B0D-DCBD1C135BE0}" presName="childTextBox" presStyleLbl="fgAccFollowNode1" presStyleIdx="0" presStyleCnt="6" custScaleY="202518">
        <dgm:presLayoutVars>
          <dgm:bulletEnabled val="1"/>
        </dgm:presLayoutVars>
      </dgm:prSet>
      <dgm:spPr/>
      <dgm:t>
        <a:bodyPr/>
        <a:lstStyle/>
        <a:p>
          <a:endParaRPr lang="ru-RU"/>
        </a:p>
      </dgm:t>
    </dgm:pt>
    <dgm:pt modelId="{D77812C4-2675-4297-A183-5EF727324A71}" type="pres">
      <dgm:prSet presAssocID="{059F2E10-587C-43BF-A568-17F21F6DA703}" presName="childTextBox" presStyleLbl="fgAccFollowNode1" presStyleIdx="1" presStyleCnt="6" custScaleY="197419">
        <dgm:presLayoutVars>
          <dgm:bulletEnabled val="1"/>
        </dgm:presLayoutVars>
      </dgm:prSet>
      <dgm:spPr/>
      <dgm:t>
        <a:bodyPr/>
        <a:lstStyle/>
        <a:p>
          <a:endParaRPr lang="ru-RU"/>
        </a:p>
      </dgm:t>
    </dgm:pt>
    <dgm:pt modelId="{7C264901-BD1E-4EA2-B6D2-7FE844EC5971}" type="pres">
      <dgm:prSet presAssocID="{E11DF289-7866-44F2-B85A-0BA9A729862B}" presName="sp" presStyleCnt="0"/>
      <dgm:spPr/>
    </dgm:pt>
    <dgm:pt modelId="{CB682C53-4597-4BA3-808C-B73742BA85B0}" type="pres">
      <dgm:prSet presAssocID="{D7D6118E-AB3F-47C1-B9F5-E42048F5528A}" presName="arrowAndChildren" presStyleCnt="0"/>
      <dgm:spPr/>
    </dgm:pt>
    <dgm:pt modelId="{A67B7FE4-A1C5-45CA-BDE3-D6471BDAD46C}" type="pres">
      <dgm:prSet presAssocID="{D7D6118E-AB3F-47C1-B9F5-E42048F5528A}" presName="parentTextArrow" presStyleLbl="node1" presStyleIdx="0" presStyleCnt="4"/>
      <dgm:spPr/>
      <dgm:t>
        <a:bodyPr/>
        <a:lstStyle/>
        <a:p>
          <a:endParaRPr lang="ru-RU"/>
        </a:p>
      </dgm:t>
    </dgm:pt>
    <dgm:pt modelId="{D819F0A8-12B6-495B-8C7F-826ED5E8DAFF}" type="pres">
      <dgm:prSet presAssocID="{D7D6118E-AB3F-47C1-B9F5-E42048F5528A}" presName="arrow" presStyleLbl="node1" presStyleIdx="1" presStyleCnt="4" custAng="0" custLinFactNeighborX="-74" custLinFactNeighborY="-2348"/>
      <dgm:spPr/>
      <dgm:t>
        <a:bodyPr/>
        <a:lstStyle/>
        <a:p>
          <a:endParaRPr lang="ru-RU"/>
        </a:p>
      </dgm:t>
    </dgm:pt>
    <dgm:pt modelId="{25F0640C-3803-465E-BCF1-66036407B0B2}" type="pres">
      <dgm:prSet presAssocID="{D7D6118E-AB3F-47C1-B9F5-E42048F5528A}" presName="descendantArrow" presStyleCnt="0"/>
      <dgm:spPr/>
    </dgm:pt>
    <dgm:pt modelId="{D304C703-BF2C-4F34-A8C3-B43DAE5AFD51}" type="pres">
      <dgm:prSet presAssocID="{2A110B8F-26F9-4C0B-88A0-B997D83E7780}" presName="childTextArrow" presStyleLbl="fgAccFollowNode1" presStyleIdx="2" presStyleCnt="6" custScaleY="63042" custLinFactNeighborX="-223">
        <dgm:presLayoutVars>
          <dgm:bulletEnabled val="1"/>
        </dgm:presLayoutVars>
      </dgm:prSet>
      <dgm:spPr/>
      <dgm:t>
        <a:bodyPr/>
        <a:lstStyle/>
        <a:p>
          <a:endParaRPr lang="ru-RU"/>
        </a:p>
      </dgm:t>
    </dgm:pt>
    <dgm:pt modelId="{93B4B369-05E2-45AC-A83E-6D77617771F8}" type="pres">
      <dgm:prSet presAssocID="{602437F3-ED63-44BD-AF9B-09F1DCA8BCD2}" presName="sp" presStyleCnt="0"/>
      <dgm:spPr/>
    </dgm:pt>
    <dgm:pt modelId="{A27863F9-717C-43A9-96B7-80FB6C899019}" type="pres">
      <dgm:prSet presAssocID="{5411F46C-DA62-4328-931A-343002C3D2C9}" presName="arrowAndChildren" presStyleCnt="0"/>
      <dgm:spPr/>
    </dgm:pt>
    <dgm:pt modelId="{3805EA1B-9251-4480-9B56-4B1BE31716F1}" type="pres">
      <dgm:prSet presAssocID="{5411F46C-DA62-4328-931A-343002C3D2C9}" presName="parentTextArrow" presStyleLbl="node1" presStyleIdx="1" presStyleCnt="4"/>
      <dgm:spPr/>
      <dgm:t>
        <a:bodyPr/>
        <a:lstStyle/>
        <a:p>
          <a:endParaRPr lang="ru-RU"/>
        </a:p>
      </dgm:t>
    </dgm:pt>
    <dgm:pt modelId="{39085324-61A7-4143-9DCA-D014A3245AF1}" type="pres">
      <dgm:prSet presAssocID="{5411F46C-DA62-4328-931A-343002C3D2C9}" presName="arrow" presStyleLbl="node1" presStyleIdx="2" presStyleCnt="4"/>
      <dgm:spPr/>
      <dgm:t>
        <a:bodyPr/>
        <a:lstStyle/>
        <a:p>
          <a:endParaRPr lang="ru-RU"/>
        </a:p>
      </dgm:t>
    </dgm:pt>
    <dgm:pt modelId="{E4FFB043-3E02-40EC-B7D5-22658DF052D2}" type="pres">
      <dgm:prSet presAssocID="{5411F46C-DA62-4328-931A-343002C3D2C9}" presName="descendantArrow" presStyleCnt="0"/>
      <dgm:spPr/>
    </dgm:pt>
    <dgm:pt modelId="{1E121B78-3C0D-42E7-BDC1-299E02BCB93C}" type="pres">
      <dgm:prSet presAssocID="{AC1201BC-4011-48F8-9951-F951AAA381E4}" presName="childTextArrow" presStyleLbl="fgAccFollowNode1" presStyleIdx="3" presStyleCnt="6">
        <dgm:presLayoutVars>
          <dgm:bulletEnabled val="1"/>
        </dgm:presLayoutVars>
      </dgm:prSet>
      <dgm:spPr/>
      <dgm:t>
        <a:bodyPr/>
        <a:lstStyle/>
        <a:p>
          <a:endParaRPr lang="ru-RU"/>
        </a:p>
      </dgm:t>
    </dgm:pt>
    <dgm:pt modelId="{4E580B94-8C7B-4CD6-AD1C-7AB75C4D07E3}" type="pres">
      <dgm:prSet presAssocID="{ACCBB5E0-FC57-49C8-AFA2-B22F801E1E05}" presName="sp" presStyleCnt="0"/>
      <dgm:spPr/>
    </dgm:pt>
    <dgm:pt modelId="{453CDB7C-D29B-4E52-992F-88DFC8EB79AD}" type="pres">
      <dgm:prSet presAssocID="{934C73DF-99E2-4B5F-A098-673ABE979BF5}" presName="arrowAndChildren" presStyleCnt="0"/>
      <dgm:spPr/>
    </dgm:pt>
    <dgm:pt modelId="{986523EB-06B3-4535-BDDD-297D66220062}" type="pres">
      <dgm:prSet presAssocID="{934C73DF-99E2-4B5F-A098-673ABE979BF5}" presName="parentTextArrow" presStyleLbl="node1" presStyleIdx="2" presStyleCnt="4"/>
      <dgm:spPr/>
      <dgm:t>
        <a:bodyPr/>
        <a:lstStyle/>
        <a:p>
          <a:endParaRPr lang="ru-RU"/>
        </a:p>
      </dgm:t>
    </dgm:pt>
    <dgm:pt modelId="{7AAD1E4F-CB53-4CF3-8445-2E15FFFD0400}" type="pres">
      <dgm:prSet presAssocID="{934C73DF-99E2-4B5F-A098-673ABE979BF5}" presName="arrow" presStyleLbl="node1" presStyleIdx="3" presStyleCnt="4"/>
      <dgm:spPr/>
      <dgm:t>
        <a:bodyPr/>
        <a:lstStyle/>
        <a:p>
          <a:endParaRPr lang="ru-RU"/>
        </a:p>
      </dgm:t>
    </dgm:pt>
    <dgm:pt modelId="{C0FA86AB-C47B-4DBC-9688-D952B74DA25F}" type="pres">
      <dgm:prSet presAssocID="{934C73DF-99E2-4B5F-A098-673ABE979BF5}" presName="descendantArrow" presStyleCnt="0"/>
      <dgm:spPr/>
    </dgm:pt>
    <dgm:pt modelId="{04CDB6E4-1C9A-4755-8F8D-080E04C59A24}" type="pres">
      <dgm:prSet presAssocID="{40F01B46-3F4A-4046-A7F4-865D84697AED}" presName="childTextArrow" presStyleLbl="fgAccFollowNode1" presStyleIdx="4" presStyleCnt="6" custScaleY="132829">
        <dgm:presLayoutVars>
          <dgm:bulletEnabled val="1"/>
        </dgm:presLayoutVars>
      </dgm:prSet>
      <dgm:spPr/>
      <dgm:t>
        <a:bodyPr/>
        <a:lstStyle/>
        <a:p>
          <a:endParaRPr lang="ru-RU"/>
        </a:p>
      </dgm:t>
    </dgm:pt>
    <dgm:pt modelId="{E2E3E854-FB8C-40E6-9FB0-41A2F24AE92B}" type="pres">
      <dgm:prSet presAssocID="{73D54BB9-582B-4BE9-8F34-C83324EB8999}" presName="childTextArrow" presStyleLbl="fgAccFollowNode1" presStyleIdx="5" presStyleCnt="6" custScaleY="132829">
        <dgm:presLayoutVars>
          <dgm:bulletEnabled val="1"/>
        </dgm:presLayoutVars>
      </dgm:prSet>
      <dgm:spPr/>
      <dgm:t>
        <a:bodyPr/>
        <a:lstStyle/>
        <a:p>
          <a:endParaRPr lang="ru-RU"/>
        </a:p>
      </dgm:t>
    </dgm:pt>
  </dgm:ptLst>
  <dgm:cxnLst>
    <dgm:cxn modelId="{42EC8FE3-C988-45B2-B6C1-9879DEAB321A}" type="presOf" srcId="{617A2625-FCA0-4E04-A768-D5C7F2E2F7CD}" destId="{430C5E44-B754-46F9-9F3B-0B3C9EC6CA14}" srcOrd="0" destOrd="0" presId="urn:microsoft.com/office/officeart/2005/8/layout/process4"/>
    <dgm:cxn modelId="{E2837830-468D-428D-A9FF-BBBDB3726627}" type="presOf" srcId="{2A110B8F-26F9-4C0B-88A0-B997D83E7780}" destId="{D304C703-BF2C-4F34-A8C3-B43DAE5AFD51}" srcOrd="0" destOrd="0" presId="urn:microsoft.com/office/officeart/2005/8/layout/process4"/>
    <dgm:cxn modelId="{8DDB3BFA-E023-4CBA-91E3-DBB5381A8C09}" type="presOf" srcId="{AC1201BC-4011-48F8-9951-F951AAA381E4}" destId="{1E121B78-3C0D-42E7-BDC1-299E02BCB93C}" srcOrd="0" destOrd="0" presId="urn:microsoft.com/office/officeart/2005/8/layout/process4"/>
    <dgm:cxn modelId="{3A3A62DE-E538-4485-A8AC-EAB5291D758D}" type="presOf" srcId="{059F2E10-587C-43BF-A568-17F21F6DA703}" destId="{D77812C4-2675-4297-A183-5EF727324A71}" srcOrd="0" destOrd="0" presId="urn:microsoft.com/office/officeart/2005/8/layout/process4"/>
    <dgm:cxn modelId="{70197316-6E84-4729-8A69-0662C33AA8C1}" srcId="{934C73DF-99E2-4B5F-A098-673ABE979BF5}" destId="{73D54BB9-582B-4BE9-8F34-C83324EB8999}" srcOrd="1" destOrd="0" parTransId="{656C67BB-E6B8-4470-AF8B-3685F1E07EC4}" sibTransId="{25970699-10D2-4A03-8117-3A7A08F41A7C}"/>
    <dgm:cxn modelId="{92670A5A-9B89-4244-915A-7510B9638E74}" srcId="{617A2625-FCA0-4E04-A768-D5C7F2E2F7CD}" destId="{F1C6E48D-A8A5-46E2-8643-76A7BACEAAD8}" srcOrd="3" destOrd="0" parTransId="{8F7B01F6-5A1F-4772-8047-0A97DDB8DFA7}" sibTransId="{081C5879-6CAE-4F26-953E-C7C3E1D52CC9}"/>
    <dgm:cxn modelId="{3EC79332-3B75-41DD-85B4-64877C82F060}" srcId="{5411F46C-DA62-4328-931A-343002C3D2C9}" destId="{AC1201BC-4011-48F8-9951-F951AAA381E4}" srcOrd="0" destOrd="0" parTransId="{B36AF57A-BDAA-4B32-8663-94FD99100F9E}" sibTransId="{3CF67991-B458-4249-B161-B174223748FD}"/>
    <dgm:cxn modelId="{6B3B4AE7-A8B3-4593-BCC2-2234E5DD380A}" srcId="{F1C6E48D-A8A5-46E2-8643-76A7BACEAAD8}" destId="{059F2E10-587C-43BF-A568-17F21F6DA703}" srcOrd="1" destOrd="0" parTransId="{3CE1AEC3-6FFF-4F1C-B8B1-F0063FE351F8}" sibTransId="{24BB38F0-A65E-4C2F-9750-9BF28732D53D}"/>
    <dgm:cxn modelId="{8FC2C4A6-3F66-4292-A6A3-EEDE87045F36}" type="presOf" srcId="{5411F46C-DA62-4328-931A-343002C3D2C9}" destId="{3805EA1B-9251-4480-9B56-4B1BE31716F1}" srcOrd="0" destOrd="0" presId="urn:microsoft.com/office/officeart/2005/8/layout/process4"/>
    <dgm:cxn modelId="{CB32C1C7-D0B9-4459-8572-8C8EE135B4D9}" type="presOf" srcId="{F1C6E48D-A8A5-46E2-8643-76A7BACEAAD8}" destId="{0CC9FA68-3977-4200-B673-F33323C180B7}" srcOrd="0" destOrd="0" presId="urn:microsoft.com/office/officeart/2005/8/layout/process4"/>
    <dgm:cxn modelId="{283C1119-E24B-4C09-8015-63F1EEC4367D}" type="presOf" srcId="{40F01B46-3F4A-4046-A7F4-865D84697AED}" destId="{04CDB6E4-1C9A-4755-8F8D-080E04C59A24}" srcOrd="0" destOrd="0" presId="urn:microsoft.com/office/officeart/2005/8/layout/process4"/>
    <dgm:cxn modelId="{5F163C6C-86D1-4F4E-9339-0B509C953259}" srcId="{F1C6E48D-A8A5-46E2-8643-76A7BACEAAD8}" destId="{26334B4D-555E-4B4A-9B0D-DCBD1C135BE0}" srcOrd="0" destOrd="0" parTransId="{C668A241-C048-46C1-9734-CCD5C4F69634}" sibTransId="{12CEC9AB-CB15-483F-8332-38A2AD3BA334}"/>
    <dgm:cxn modelId="{CEAD17E9-B1D2-4E08-B45B-27DB5C636C88}" type="presOf" srcId="{D7D6118E-AB3F-47C1-B9F5-E42048F5528A}" destId="{A67B7FE4-A1C5-45CA-BDE3-D6471BDAD46C}" srcOrd="0" destOrd="0" presId="urn:microsoft.com/office/officeart/2005/8/layout/process4"/>
    <dgm:cxn modelId="{5A513FFD-BB6A-459E-B2AB-F73826F15427}" type="presOf" srcId="{26334B4D-555E-4B4A-9B0D-DCBD1C135BE0}" destId="{FC9B1B55-6DA5-4B8F-9B20-3EE94966F0BB}" srcOrd="0" destOrd="0" presId="urn:microsoft.com/office/officeart/2005/8/layout/process4"/>
    <dgm:cxn modelId="{654C6C5E-2961-42EC-9D1C-1018A51A5177}" type="presOf" srcId="{934C73DF-99E2-4B5F-A098-673ABE979BF5}" destId="{7AAD1E4F-CB53-4CF3-8445-2E15FFFD0400}" srcOrd="1" destOrd="0" presId="urn:microsoft.com/office/officeart/2005/8/layout/process4"/>
    <dgm:cxn modelId="{E532976A-843D-4928-BD47-F6A5F2390416}" type="presOf" srcId="{5411F46C-DA62-4328-931A-343002C3D2C9}" destId="{39085324-61A7-4143-9DCA-D014A3245AF1}" srcOrd="1" destOrd="0" presId="urn:microsoft.com/office/officeart/2005/8/layout/process4"/>
    <dgm:cxn modelId="{F10216E3-D224-4502-B1B9-71FA8B94F216}" type="presOf" srcId="{D7D6118E-AB3F-47C1-B9F5-E42048F5528A}" destId="{D819F0A8-12B6-495B-8C7F-826ED5E8DAFF}" srcOrd="1" destOrd="0" presId="urn:microsoft.com/office/officeart/2005/8/layout/process4"/>
    <dgm:cxn modelId="{3F632FF5-B163-43F8-A9A3-FBEE77F510FA}" srcId="{617A2625-FCA0-4E04-A768-D5C7F2E2F7CD}" destId="{934C73DF-99E2-4B5F-A098-673ABE979BF5}" srcOrd="0" destOrd="0" parTransId="{ABC880C4-9D3F-4F0A-8C99-A5A31D25D250}" sibTransId="{ACCBB5E0-FC57-49C8-AFA2-B22F801E1E05}"/>
    <dgm:cxn modelId="{AD30F37E-20BC-422B-8B45-0F4C3B481938}" srcId="{617A2625-FCA0-4E04-A768-D5C7F2E2F7CD}" destId="{D7D6118E-AB3F-47C1-B9F5-E42048F5528A}" srcOrd="2" destOrd="0" parTransId="{C71A8765-9082-455F-A898-A94E5121C70B}" sibTransId="{E11DF289-7866-44F2-B85A-0BA9A729862B}"/>
    <dgm:cxn modelId="{40303C18-FDEE-4544-A578-DAF6CB83D8E3}" srcId="{934C73DF-99E2-4B5F-A098-673ABE979BF5}" destId="{40F01B46-3F4A-4046-A7F4-865D84697AED}" srcOrd="0" destOrd="0" parTransId="{63150A5E-FDC9-4202-82E1-C5EEB8410D24}" sibTransId="{B6E69B30-7BA5-4A1F-952F-8D11E6C3A4BD}"/>
    <dgm:cxn modelId="{A120B935-629B-4A8A-989A-EA2E7404B1DA}" type="presOf" srcId="{934C73DF-99E2-4B5F-A098-673ABE979BF5}" destId="{986523EB-06B3-4535-BDDD-297D66220062}" srcOrd="0" destOrd="0" presId="urn:microsoft.com/office/officeart/2005/8/layout/process4"/>
    <dgm:cxn modelId="{430A29FE-C821-4E17-8F66-F2B6797B8B6F}" srcId="{617A2625-FCA0-4E04-A768-D5C7F2E2F7CD}" destId="{5411F46C-DA62-4328-931A-343002C3D2C9}" srcOrd="1" destOrd="0" parTransId="{0F3BC8DE-55B0-4958-A1BA-60BC85A26FBA}" sibTransId="{602437F3-ED63-44BD-AF9B-09F1DCA8BCD2}"/>
    <dgm:cxn modelId="{7E14BA58-9D7A-48C7-8B42-A7D4B4F3FEB2}" type="presOf" srcId="{73D54BB9-582B-4BE9-8F34-C83324EB8999}" destId="{E2E3E854-FB8C-40E6-9FB0-41A2F24AE92B}" srcOrd="0" destOrd="0" presId="urn:microsoft.com/office/officeart/2005/8/layout/process4"/>
    <dgm:cxn modelId="{D04C6913-10A2-4E50-BB69-0382137A7245}" type="presOf" srcId="{F1C6E48D-A8A5-46E2-8643-76A7BACEAAD8}" destId="{74362EE4-B3E1-41A1-A70D-F3B5F52CE04A}" srcOrd="1" destOrd="0" presId="urn:microsoft.com/office/officeart/2005/8/layout/process4"/>
    <dgm:cxn modelId="{DE8B846E-AB16-4F01-8F8D-6A46DCA5F02B}" srcId="{D7D6118E-AB3F-47C1-B9F5-E42048F5528A}" destId="{2A110B8F-26F9-4C0B-88A0-B997D83E7780}" srcOrd="0" destOrd="0" parTransId="{AAB8C02B-CCFF-4888-B92B-CD3AB9FA7B59}" sibTransId="{8BD27B44-26D0-47C6-86CD-A0BB8FCEC11E}"/>
    <dgm:cxn modelId="{5F5534D8-36ED-4398-BD79-69CB12294463}" type="presParOf" srcId="{430C5E44-B754-46F9-9F3B-0B3C9EC6CA14}" destId="{78889276-28F4-4F9A-A980-A8598AC4166D}" srcOrd="0" destOrd="0" presId="urn:microsoft.com/office/officeart/2005/8/layout/process4"/>
    <dgm:cxn modelId="{568D667F-4C0B-451E-BA4C-0D5BF92E88AC}" type="presParOf" srcId="{78889276-28F4-4F9A-A980-A8598AC4166D}" destId="{0CC9FA68-3977-4200-B673-F33323C180B7}" srcOrd="0" destOrd="0" presId="urn:microsoft.com/office/officeart/2005/8/layout/process4"/>
    <dgm:cxn modelId="{E7BF99E7-D270-4FFC-95D1-AD8A148D4093}" type="presParOf" srcId="{78889276-28F4-4F9A-A980-A8598AC4166D}" destId="{74362EE4-B3E1-41A1-A70D-F3B5F52CE04A}" srcOrd="1" destOrd="0" presId="urn:microsoft.com/office/officeart/2005/8/layout/process4"/>
    <dgm:cxn modelId="{A589041F-28FB-4734-A322-57A88E434E1B}" type="presParOf" srcId="{78889276-28F4-4F9A-A980-A8598AC4166D}" destId="{99FEC977-D2D9-4D86-BF9F-06C0B9309ADD}" srcOrd="2" destOrd="0" presId="urn:microsoft.com/office/officeart/2005/8/layout/process4"/>
    <dgm:cxn modelId="{D061CA5D-77C0-4AF3-A268-FAE2E5448314}" type="presParOf" srcId="{99FEC977-D2D9-4D86-BF9F-06C0B9309ADD}" destId="{FC9B1B55-6DA5-4B8F-9B20-3EE94966F0BB}" srcOrd="0" destOrd="0" presId="urn:microsoft.com/office/officeart/2005/8/layout/process4"/>
    <dgm:cxn modelId="{7D639EAB-29EC-4FF9-A125-95F1D747937C}" type="presParOf" srcId="{99FEC977-D2D9-4D86-BF9F-06C0B9309ADD}" destId="{D77812C4-2675-4297-A183-5EF727324A71}" srcOrd="1" destOrd="0" presId="urn:microsoft.com/office/officeart/2005/8/layout/process4"/>
    <dgm:cxn modelId="{20137A9D-14CB-495F-8BBC-650E9416B78D}" type="presParOf" srcId="{430C5E44-B754-46F9-9F3B-0B3C9EC6CA14}" destId="{7C264901-BD1E-4EA2-B6D2-7FE844EC5971}" srcOrd="1" destOrd="0" presId="urn:microsoft.com/office/officeart/2005/8/layout/process4"/>
    <dgm:cxn modelId="{7B65B6A6-2A6B-41CC-8E6E-0E4DE823AD2F}" type="presParOf" srcId="{430C5E44-B754-46F9-9F3B-0B3C9EC6CA14}" destId="{CB682C53-4597-4BA3-808C-B73742BA85B0}" srcOrd="2" destOrd="0" presId="urn:microsoft.com/office/officeart/2005/8/layout/process4"/>
    <dgm:cxn modelId="{22B09394-34EA-4D03-8A7A-4F98FE95407E}" type="presParOf" srcId="{CB682C53-4597-4BA3-808C-B73742BA85B0}" destId="{A67B7FE4-A1C5-45CA-BDE3-D6471BDAD46C}" srcOrd="0" destOrd="0" presId="urn:microsoft.com/office/officeart/2005/8/layout/process4"/>
    <dgm:cxn modelId="{BFF256DF-7790-4547-81EE-73782654010D}" type="presParOf" srcId="{CB682C53-4597-4BA3-808C-B73742BA85B0}" destId="{D819F0A8-12B6-495B-8C7F-826ED5E8DAFF}" srcOrd="1" destOrd="0" presId="urn:microsoft.com/office/officeart/2005/8/layout/process4"/>
    <dgm:cxn modelId="{B5325332-F11E-423B-9B5B-F9D5BAFAD0CB}" type="presParOf" srcId="{CB682C53-4597-4BA3-808C-B73742BA85B0}" destId="{25F0640C-3803-465E-BCF1-66036407B0B2}" srcOrd="2" destOrd="0" presId="urn:microsoft.com/office/officeart/2005/8/layout/process4"/>
    <dgm:cxn modelId="{4C0A8EC6-E6AB-45F7-B0FB-69529FED5607}" type="presParOf" srcId="{25F0640C-3803-465E-BCF1-66036407B0B2}" destId="{D304C703-BF2C-4F34-A8C3-B43DAE5AFD51}" srcOrd="0" destOrd="0" presId="urn:microsoft.com/office/officeart/2005/8/layout/process4"/>
    <dgm:cxn modelId="{57669E2C-1651-4A28-B951-192D2B21BA50}" type="presParOf" srcId="{430C5E44-B754-46F9-9F3B-0B3C9EC6CA14}" destId="{93B4B369-05E2-45AC-A83E-6D77617771F8}" srcOrd="3" destOrd="0" presId="urn:microsoft.com/office/officeart/2005/8/layout/process4"/>
    <dgm:cxn modelId="{64D52946-398A-4241-A685-98418CDE84E5}" type="presParOf" srcId="{430C5E44-B754-46F9-9F3B-0B3C9EC6CA14}" destId="{A27863F9-717C-43A9-96B7-80FB6C899019}" srcOrd="4" destOrd="0" presId="urn:microsoft.com/office/officeart/2005/8/layout/process4"/>
    <dgm:cxn modelId="{98E3AD31-8366-4A44-8FF1-11404D2F021E}" type="presParOf" srcId="{A27863F9-717C-43A9-96B7-80FB6C899019}" destId="{3805EA1B-9251-4480-9B56-4B1BE31716F1}" srcOrd="0" destOrd="0" presId="urn:microsoft.com/office/officeart/2005/8/layout/process4"/>
    <dgm:cxn modelId="{9319B5C1-87E5-4AE2-9E5F-7D486654D41B}" type="presParOf" srcId="{A27863F9-717C-43A9-96B7-80FB6C899019}" destId="{39085324-61A7-4143-9DCA-D014A3245AF1}" srcOrd="1" destOrd="0" presId="urn:microsoft.com/office/officeart/2005/8/layout/process4"/>
    <dgm:cxn modelId="{5CB5AC4E-CAB2-40C7-A90A-A7554099FA3F}" type="presParOf" srcId="{A27863F9-717C-43A9-96B7-80FB6C899019}" destId="{E4FFB043-3E02-40EC-B7D5-22658DF052D2}" srcOrd="2" destOrd="0" presId="urn:microsoft.com/office/officeart/2005/8/layout/process4"/>
    <dgm:cxn modelId="{DF72C772-9772-403B-B599-194619B5AD98}" type="presParOf" srcId="{E4FFB043-3E02-40EC-B7D5-22658DF052D2}" destId="{1E121B78-3C0D-42E7-BDC1-299E02BCB93C}" srcOrd="0" destOrd="0" presId="urn:microsoft.com/office/officeart/2005/8/layout/process4"/>
    <dgm:cxn modelId="{C326EEEF-3A13-4F3D-9381-13EF7875CDAB}" type="presParOf" srcId="{430C5E44-B754-46F9-9F3B-0B3C9EC6CA14}" destId="{4E580B94-8C7B-4CD6-AD1C-7AB75C4D07E3}" srcOrd="5" destOrd="0" presId="urn:microsoft.com/office/officeart/2005/8/layout/process4"/>
    <dgm:cxn modelId="{66626F42-C5FA-4157-B422-CC14AB2D288D}" type="presParOf" srcId="{430C5E44-B754-46F9-9F3B-0B3C9EC6CA14}" destId="{453CDB7C-D29B-4E52-992F-88DFC8EB79AD}" srcOrd="6" destOrd="0" presId="urn:microsoft.com/office/officeart/2005/8/layout/process4"/>
    <dgm:cxn modelId="{D3DC1886-D1E8-473C-A54F-415F84616B0F}" type="presParOf" srcId="{453CDB7C-D29B-4E52-992F-88DFC8EB79AD}" destId="{986523EB-06B3-4535-BDDD-297D66220062}" srcOrd="0" destOrd="0" presId="urn:microsoft.com/office/officeart/2005/8/layout/process4"/>
    <dgm:cxn modelId="{78451A55-EA7A-42A8-931C-CBA652A6D020}" type="presParOf" srcId="{453CDB7C-D29B-4E52-992F-88DFC8EB79AD}" destId="{7AAD1E4F-CB53-4CF3-8445-2E15FFFD0400}" srcOrd="1" destOrd="0" presId="urn:microsoft.com/office/officeart/2005/8/layout/process4"/>
    <dgm:cxn modelId="{C6969F84-5678-4C14-8406-B2A22C255DDB}" type="presParOf" srcId="{453CDB7C-D29B-4E52-992F-88DFC8EB79AD}" destId="{C0FA86AB-C47B-4DBC-9688-D952B74DA25F}" srcOrd="2" destOrd="0" presId="urn:microsoft.com/office/officeart/2005/8/layout/process4"/>
    <dgm:cxn modelId="{1D30CE34-473A-4A50-B66E-FCFE58775D9D}" type="presParOf" srcId="{C0FA86AB-C47B-4DBC-9688-D952B74DA25F}" destId="{04CDB6E4-1C9A-4755-8F8D-080E04C59A24}" srcOrd="0" destOrd="0" presId="urn:microsoft.com/office/officeart/2005/8/layout/process4"/>
    <dgm:cxn modelId="{66121D4D-9EC8-4129-8C30-72AB896E811F}" type="presParOf" srcId="{C0FA86AB-C47B-4DBC-9688-D952B74DA25F}" destId="{E2E3E854-FB8C-40E6-9FB0-41A2F24AE92B}"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51162" cy="498475"/>
          </a:xfrm>
          <a:prstGeom prst="rect">
            <a:avLst/>
          </a:prstGeom>
          <a:noFill/>
          <a:ln>
            <a:noFill/>
          </a:ln>
        </p:spPr>
        <p:txBody>
          <a:bodyPr spcFirstLastPara="1" wrap="square" lIns="91550" tIns="45775" rIns="91550" bIns="45775"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7625" y="0"/>
            <a:ext cx="2951162" cy="498475"/>
          </a:xfrm>
          <a:prstGeom prst="rect">
            <a:avLst/>
          </a:prstGeom>
          <a:noFill/>
          <a:ln>
            <a:noFill/>
          </a:ln>
        </p:spPr>
        <p:txBody>
          <a:bodyPr spcFirstLastPara="1" wrap="square" lIns="91550" tIns="45775" rIns="91550" bIns="45775"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23862" y="1243012"/>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1037" y="4784725"/>
            <a:ext cx="5448300" cy="3914775"/>
          </a:xfrm>
          <a:prstGeom prst="rect">
            <a:avLst/>
          </a:prstGeom>
          <a:noFill/>
          <a:ln>
            <a:noFill/>
          </a:ln>
        </p:spPr>
        <p:txBody>
          <a:bodyPr spcFirstLastPara="1" wrap="square" lIns="91550" tIns="45775" rIns="91550" bIns="4577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444037"/>
            <a:ext cx="2951162" cy="498475"/>
          </a:xfrm>
          <a:prstGeom prst="rect">
            <a:avLst/>
          </a:prstGeom>
          <a:noFill/>
          <a:ln>
            <a:noFill/>
          </a:ln>
        </p:spPr>
        <p:txBody>
          <a:bodyPr spcFirstLastPara="1" wrap="square" lIns="91550" tIns="45775" rIns="91550" bIns="45775" anchor="b"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7625" y="9444037"/>
            <a:ext cx="2951162" cy="498475"/>
          </a:xfrm>
          <a:prstGeom prst="rect">
            <a:avLst/>
          </a:prstGeom>
          <a:noFill/>
          <a:ln>
            <a:noFill/>
          </a:ln>
        </p:spPr>
        <p:txBody>
          <a:bodyPr spcFirstLastPara="1" wrap="square" lIns="91550" tIns="45775" rIns="91550" bIns="457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a:t>
            </a:fld>
            <a:endParaRPr/>
          </a:p>
        </p:txBody>
      </p:sp>
    </p:spTree>
    <p:extLst>
      <p:ext uri="{BB962C8B-B14F-4D97-AF65-F5344CB8AC3E}">
        <p14:creationId xmlns:p14="http://schemas.microsoft.com/office/powerpoint/2010/main" val="1082880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Google Shape;76;g1fa1abc381b_3_0:notes">
            <a:extLst>
              <a:ext uri="{FF2B5EF4-FFF2-40B4-BE49-F238E27FC236}">
                <a16:creationId xmlns:a16="http://schemas.microsoft.com/office/drawing/2014/main" xmlns="" id="{C46CB876-4449-988F-3E77-324E92290BF1}"/>
              </a:ext>
            </a:extLst>
          </p:cNvPr>
          <p:cNvSpPr>
            <a:spLocks noGrp="1" noRot="1" noChangeAspect="1" noTextEdit="1"/>
          </p:cNvSpPr>
          <p:nvPr>
            <p:ph type="sldImg" idx="2"/>
          </p:nvPr>
        </p:nvSpPr>
        <p:spPr>
          <a:xfrm>
            <a:off x="423863" y="1243013"/>
            <a:ext cx="5962650" cy="3354387"/>
          </a:xfrm>
          <a:noFill/>
          <a:ln w="9525">
            <a:miter lim="800000"/>
            <a:headEnd/>
            <a:tailEnd/>
          </a:ln>
        </p:spPr>
      </p:sp>
      <p:sp>
        <p:nvSpPr>
          <p:cNvPr id="7171" name="Google Shape;77;g1fa1abc381b_3_0:notes">
            <a:extLst>
              <a:ext uri="{FF2B5EF4-FFF2-40B4-BE49-F238E27FC236}">
                <a16:creationId xmlns:a16="http://schemas.microsoft.com/office/drawing/2014/main" xmlns="" id="{7D07DC7C-7CD1-8789-0102-4518496EAF48}"/>
              </a:ext>
            </a:extLst>
          </p:cNvPr>
          <p:cNvSpPr txBox="1">
            <a:spLocks noGrp="1" noChangeArrowheads="1"/>
          </p:cNvSpPr>
          <p:nvPr>
            <p:ph type="body" idx="1"/>
          </p:nvPr>
        </p:nvSpPr>
        <p:spPr>
          <a:noFill/>
        </p:spPr>
        <p:txBody>
          <a:bodyPr/>
          <a:lstStyle/>
          <a:p>
            <a:pPr marL="0" indent="0" eaLnBrk="1" hangingPunct="1">
              <a:buSzPts val="1400"/>
            </a:pPr>
            <a:endParaRPr lang="ru-RU" altLang="ru-RU" sz="1200" dirty="0">
              <a:latin typeface="Calibri" panose="020F0502020204030204" pitchFamily="34" charset="0"/>
              <a:cs typeface="Calibri" panose="020F0502020204030204" pitchFamily="34" charset="0"/>
              <a:sym typeface="Calibri" panose="020F0502020204030204" pitchFamily="34" charset="0"/>
            </a:endParaRPr>
          </a:p>
        </p:txBody>
      </p:sp>
      <p:sp>
        <p:nvSpPr>
          <p:cNvPr id="7172" name="Google Shape;78;g1fa1abc381b_3_0:notes">
            <a:extLst>
              <a:ext uri="{FF2B5EF4-FFF2-40B4-BE49-F238E27FC236}">
                <a16:creationId xmlns:a16="http://schemas.microsoft.com/office/drawing/2014/main" xmlns="" id="{2D6989FD-C274-A2DB-D5BC-4D372D987C94}"/>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1363" indent="-28416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1413" indent="-2270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598613" indent="-2270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5813" indent="-2270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3013" indent="-2270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0213" indent="-2270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7413" indent="-2270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4613" indent="-2270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32898816-7B2F-4FE8-A5BC-EF6B98F59634}" type="slidenum">
              <a:rPr lang="ru-RU" altLang="ru-RU" sz="1200">
                <a:latin typeface="Calibri" panose="020F0502020204030204" pitchFamily="34" charset="0"/>
                <a:cs typeface="Calibri" panose="020F0502020204030204" pitchFamily="34" charset="0"/>
                <a:sym typeface="Calibri" panose="020F0502020204030204" pitchFamily="34" charset="0"/>
              </a:rPr>
              <a:pPr/>
              <a:t>1</a:t>
            </a:fld>
            <a:endParaRPr lang="ru-RU" altLang="ru-RU" sz="120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389404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раз слайда 1"/>
          <p:cNvSpPr>
            <a:spLocks noGrp="1" noRot="1" noChangeAspect="1" noTextEdit="1"/>
          </p:cNvSpPr>
          <p:nvPr>
            <p:ph type="sldImg"/>
          </p:nvPr>
        </p:nvSpPr>
        <p:spPr bwMode="auto">
          <a:xfrm>
            <a:off x="423863" y="1243013"/>
            <a:ext cx="5962650" cy="3354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SzPts val="1400"/>
            </a:pPr>
            <a:endParaRPr lang="ru-RU" altLang="ru-RU" sz="1800" smtClean="0">
              <a:latin typeface="Arial" charset="0"/>
              <a:cs typeface="Arial" charset="0"/>
            </a:endParaRPr>
          </a:p>
        </p:txBody>
      </p:sp>
      <p:sp>
        <p:nvSpPr>
          <p:cNvPr id="4" name="Номер слайда 3"/>
          <p:cNvSpPr>
            <a:spLocks noGrp="1"/>
          </p:cNvSpPr>
          <p:nvPr>
            <p:ph type="sldNum" sz="quarter" idx="5"/>
          </p:nvPr>
        </p:nvSpPr>
        <p:spPr/>
        <p:txBody>
          <a:bodyPr spcFirstLastPara="1">
            <a:noAutofit/>
          </a:bodyPr>
          <a:lstStyle/>
          <a:p>
            <a:pPr>
              <a:buFont typeface="Arial" panose="020B0604020202020204" pitchFamily="34" charset="0"/>
              <a:buNone/>
              <a:defRPr/>
            </a:pPr>
            <a:fld id="{81BC7A51-E66F-4B58-A34E-91F1B55E3571}" type="slidenum">
              <a:rPr lang="ru-RU" altLang="ru-RU"/>
              <a:pPr>
                <a:buFont typeface="Arial" panose="020B0604020202020204" pitchFamily="34" charset="0"/>
                <a:buNone/>
                <a:defRPr/>
              </a:pPr>
              <a:t>4</a:t>
            </a:fld>
            <a:endParaRPr lang="ru-RU" altLang="ru-RU"/>
          </a:p>
        </p:txBody>
      </p:sp>
    </p:spTree>
    <p:extLst>
      <p:ext uri="{BB962C8B-B14F-4D97-AF65-F5344CB8AC3E}">
        <p14:creationId xmlns:p14="http://schemas.microsoft.com/office/powerpoint/2010/main" val="2617709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3863" y="1243013"/>
            <a:ext cx="5962650" cy="33543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idx="12"/>
          </p:nvPr>
        </p:nvSpPr>
        <p:spPr/>
        <p:txBody>
          <a:bodyPr/>
          <a:lstStyle/>
          <a:p>
            <a:pPr>
              <a:defRPr/>
            </a:pPr>
            <a:fld id="{624B7F84-4728-4650-A36C-21B17E57B67B}" type="slidenum">
              <a:rPr lang="ru-RU" altLang="ru-RU" smtClean="0"/>
              <a:pPr>
                <a:defRPr/>
              </a:pPr>
              <a:t>15</a:t>
            </a:fld>
            <a:endParaRPr lang="ru-RU" altLang="ru-RU"/>
          </a:p>
        </p:txBody>
      </p:sp>
    </p:spTree>
    <p:extLst>
      <p:ext uri="{BB962C8B-B14F-4D97-AF65-F5344CB8AC3E}">
        <p14:creationId xmlns:p14="http://schemas.microsoft.com/office/powerpoint/2010/main" val="3702924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3863" y="1243013"/>
            <a:ext cx="5962650" cy="33543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17</a:t>
            </a:fld>
            <a:endParaRPr lang="en-US"/>
          </a:p>
        </p:txBody>
      </p:sp>
    </p:spTree>
    <p:extLst>
      <p:ext uri="{BB962C8B-B14F-4D97-AF65-F5344CB8AC3E}">
        <p14:creationId xmlns:p14="http://schemas.microsoft.com/office/powerpoint/2010/main" val="3096340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3863" y="1243013"/>
            <a:ext cx="5962650" cy="33543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idx="12"/>
          </p:nvPr>
        </p:nvSpPr>
        <p:spPr/>
        <p:txBody>
          <a:bodyPr/>
          <a:lstStyle/>
          <a:p>
            <a:pPr>
              <a:defRPr/>
            </a:pPr>
            <a:fld id="{624B7F84-4728-4650-A36C-21B17E57B67B}" type="slidenum">
              <a:rPr lang="ru-RU" altLang="ru-RU" smtClean="0"/>
              <a:pPr>
                <a:defRPr/>
              </a:pPr>
              <a:t>19</a:t>
            </a:fld>
            <a:endParaRPr lang="ru-RU" altLang="ru-RU"/>
          </a:p>
        </p:txBody>
      </p:sp>
    </p:spTree>
    <p:extLst>
      <p:ext uri="{BB962C8B-B14F-4D97-AF65-F5344CB8AC3E}">
        <p14:creationId xmlns:p14="http://schemas.microsoft.com/office/powerpoint/2010/main" val="8458016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Заголовок и объект">
    <p:spTree>
      <p:nvGrpSpPr>
        <p:cNvPr id="1" name="Shape 17"/>
        <p:cNvGrpSpPr/>
        <p:nvPr/>
      </p:nvGrpSpPr>
      <p:grpSpPr>
        <a:xfrm>
          <a:off x="0" y="0"/>
          <a:ext cx="0" cy="0"/>
          <a:chOff x="0" y="0"/>
          <a:chExt cx="0" cy="0"/>
        </a:xfrm>
      </p:grpSpPr>
      <p:pic>
        <p:nvPicPr>
          <p:cNvPr id="2" name="Google Shape;18;p14">
            <a:extLst>
              <a:ext uri="{FF2B5EF4-FFF2-40B4-BE49-F238E27FC236}">
                <a16:creationId xmlns="" xmlns:a16="http://schemas.microsoft.com/office/drawing/2014/main" id="{E2FF8B87-06E8-5CA4-9BB7-E202C5363415}"/>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19;p14">
            <a:extLst>
              <a:ext uri="{FF2B5EF4-FFF2-40B4-BE49-F238E27FC236}">
                <a16:creationId xmlns="" xmlns:a16="http://schemas.microsoft.com/office/drawing/2014/main" id="{9FEAEF06-EBBC-1E7E-1A6D-BA802DB762B0}"/>
              </a:ext>
            </a:extLst>
          </p:cNvPr>
          <p:cNvSpPr txBox="1">
            <a:spLocks noGrp="1" noChangeArrowheads="1"/>
          </p:cNvSpPr>
          <p:nvPr>
            <p:ph type="sldNum" idx="10"/>
          </p:nvPr>
        </p:nvSpPr>
        <p:spPr>
          <a:xfrm>
            <a:off x="11409363" y="6332538"/>
            <a:ext cx="731837" cy="525462"/>
          </a:xfrm>
        </p:spPr>
        <p:txBody>
          <a:bodyPr/>
          <a:lstStyle>
            <a:lvl1pPr>
              <a:buSzPts val="1300"/>
              <a:defRPr sz="1300" smtClean="0">
                <a:solidFill>
                  <a:srgbClr val="000000"/>
                </a:solidFill>
              </a:defRPr>
            </a:lvl1pPr>
          </a:lstStyle>
          <a:p>
            <a:pPr>
              <a:defRPr/>
            </a:pPr>
            <a:fld id="{1578F15F-6D39-4EBD-A74D-6F1EEB873FA3}" type="slidenum">
              <a:rPr lang="ru-RU" altLang="ru-RU"/>
              <a:pPr>
                <a:defRPr/>
              </a:pPr>
              <a:t>‹#›</a:t>
            </a:fld>
            <a:endParaRPr lang="ru-RU" altLang="ru-RU"/>
          </a:p>
        </p:txBody>
      </p:sp>
    </p:spTree>
    <p:extLst>
      <p:ext uri="{BB962C8B-B14F-4D97-AF65-F5344CB8AC3E}">
        <p14:creationId xmlns:p14="http://schemas.microsoft.com/office/powerpoint/2010/main" val="3844159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2007EF9-56FF-4C8E-BFD5-CD2E37DDAEFE}" type="datetime1">
              <a:rPr lang="ru-RU" smtClean="0">
                <a:solidFill>
                  <a:prstClr val="black">
                    <a:tint val="75000"/>
                  </a:prstClr>
                </a:solidFill>
              </a:rPr>
              <a:pPr/>
              <a:t>20.10.2023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87B9CBA1-B698-4BC5-BF9A-E2A824C4F51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30539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D2328FC-352E-46C4-AD3A-8B20FBF9EBB8}" type="datetime1">
              <a:rPr lang="ru-RU" smtClean="0">
                <a:solidFill>
                  <a:prstClr val="black">
                    <a:tint val="75000"/>
                  </a:prstClr>
                </a:solidFill>
              </a:rPr>
              <a:pPr/>
              <a:t>20.10.2023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87B9CBA1-B698-4BC5-BF9A-E2A824C4F51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78069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7C49623-A690-42BD-A013-1938AE977EB4}" type="datetime1">
              <a:rPr lang="ru-RU" smtClean="0">
                <a:solidFill>
                  <a:prstClr val="black">
                    <a:tint val="75000"/>
                  </a:prstClr>
                </a:solidFill>
              </a:rPr>
              <a:pPr/>
              <a:t>20.10.2023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7B9CBA1-B698-4BC5-BF9A-E2A824C4F51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21919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5A56701-F378-481A-A6E2-BED62D603AE6}" type="datetime1">
              <a:rPr lang="ru-RU" smtClean="0">
                <a:solidFill>
                  <a:prstClr val="black">
                    <a:tint val="75000"/>
                  </a:prstClr>
                </a:solidFill>
              </a:rPr>
              <a:pPr/>
              <a:t>20.10.2023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7B9CBA1-B698-4BC5-BF9A-E2A824C4F51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21568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F954975-D746-4F20-B802-B2F449ED0E08}" type="datetime1">
              <a:rPr lang="ru-RU" smtClean="0">
                <a:solidFill>
                  <a:prstClr val="black">
                    <a:tint val="75000"/>
                  </a:prstClr>
                </a:solidFill>
              </a:rPr>
              <a:pPr/>
              <a:t>20.10.2023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7B9CBA1-B698-4BC5-BF9A-E2A824C4F51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3457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625E1A2-D316-4ECB-8DEF-7625A1BD44ED}" type="datetime1">
              <a:rPr lang="ru-RU" smtClean="0">
                <a:solidFill>
                  <a:prstClr val="black">
                    <a:tint val="75000"/>
                  </a:prstClr>
                </a:solidFill>
              </a:rPr>
              <a:pPr/>
              <a:t>20.10.2023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7B9CBA1-B698-4BC5-BF9A-E2A824C4F51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98386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1_Заголовок и объект">
    <p:spTree>
      <p:nvGrpSpPr>
        <p:cNvPr id="1" name="Shape 17"/>
        <p:cNvGrpSpPr/>
        <p:nvPr/>
      </p:nvGrpSpPr>
      <p:grpSpPr>
        <a:xfrm>
          <a:off x="0" y="0"/>
          <a:ext cx="0" cy="0"/>
          <a:chOff x="0" y="0"/>
          <a:chExt cx="0" cy="0"/>
        </a:xfrm>
      </p:grpSpPr>
      <p:pic>
        <p:nvPicPr>
          <p:cNvPr id="2" name="Google Shape;18;p14">
            <a:extLst>
              <a:ext uri="{FF2B5EF4-FFF2-40B4-BE49-F238E27FC236}">
                <a16:creationId xmlns:a16="http://schemas.microsoft.com/office/drawing/2014/main" xmlns="" id="{E2FF8B87-06E8-5CA4-9BB7-E202C5363415}"/>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19;p14">
            <a:extLst>
              <a:ext uri="{FF2B5EF4-FFF2-40B4-BE49-F238E27FC236}">
                <a16:creationId xmlns:a16="http://schemas.microsoft.com/office/drawing/2014/main" xmlns="" id="{9FEAEF06-EBBC-1E7E-1A6D-BA802DB762B0}"/>
              </a:ext>
            </a:extLst>
          </p:cNvPr>
          <p:cNvSpPr txBox="1">
            <a:spLocks noGrp="1" noChangeArrowheads="1"/>
          </p:cNvSpPr>
          <p:nvPr>
            <p:ph type="sldNum" idx="10"/>
          </p:nvPr>
        </p:nvSpPr>
        <p:spPr>
          <a:xfrm>
            <a:off x="11409363" y="6332538"/>
            <a:ext cx="731837" cy="525462"/>
          </a:xfrm>
        </p:spPr>
        <p:txBody>
          <a:bodyPr/>
          <a:lstStyle>
            <a:lvl1pPr>
              <a:buSzPts val="1300"/>
              <a:defRPr sz="1300" smtClean="0">
                <a:solidFill>
                  <a:srgbClr val="000000"/>
                </a:solidFill>
              </a:defRPr>
            </a:lvl1pPr>
          </a:lstStyle>
          <a:p>
            <a:pPr>
              <a:defRPr/>
            </a:pPr>
            <a:fld id="{1578F15F-6D39-4EBD-A74D-6F1EEB873FA3}" type="slidenum">
              <a:rPr lang="ru-RU" altLang="ru-RU"/>
              <a:pPr>
                <a:defRPr/>
              </a:pPr>
              <a:t>‹#›</a:t>
            </a:fld>
            <a:endParaRPr lang="ru-RU" altLang="ru-RU"/>
          </a:p>
        </p:txBody>
      </p:sp>
    </p:spTree>
    <p:extLst>
      <p:ext uri="{BB962C8B-B14F-4D97-AF65-F5344CB8AC3E}">
        <p14:creationId xmlns:p14="http://schemas.microsoft.com/office/powerpoint/2010/main" val="2130912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Заголовок раздела">
    <p:spTree>
      <p:nvGrpSpPr>
        <p:cNvPr id="1" name="Shape 15"/>
        <p:cNvGrpSpPr/>
        <p:nvPr/>
      </p:nvGrpSpPr>
      <p:grpSpPr>
        <a:xfrm>
          <a:off x="0" y="0"/>
          <a:ext cx="0" cy="0"/>
          <a:chOff x="0" y="0"/>
          <a:chExt cx="0" cy="0"/>
        </a:xfrm>
      </p:grpSpPr>
      <p:pic>
        <p:nvPicPr>
          <p:cNvPr id="2" name="Google Shape;16;p13">
            <a:extLst>
              <a:ext uri="{FF2B5EF4-FFF2-40B4-BE49-F238E27FC236}">
                <a16:creationId xmlns="" xmlns:a16="http://schemas.microsoft.com/office/drawing/2014/main" id="{9D2EDDFB-06F6-597B-6788-256AA3EB2CED}"/>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8247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6B40C910-2C8B-6685-5069-3B8BBA61447A}"/>
              </a:ext>
            </a:extLst>
          </p:cNvPr>
          <p:cNvSpPr>
            <a:spLocks noGrp="1"/>
          </p:cNvSpPr>
          <p:nvPr>
            <p:ph type="dt" sz="half" idx="10"/>
          </p:nvPr>
        </p:nvSpPr>
        <p:spPr/>
        <p:txBody>
          <a:bodyPr/>
          <a:lstStyle/>
          <a:p>
            <a:fld id="{84AC3995-3C82-41D0-A041-E21D193C29E0}" type="datetimeFigureOut">
              <a:rPr lang="ru-RU" smtClean="0"/>
              <a:t>20.10.2023</a:t>
            </a:fld>
            <a:endParaRPr lang="ru-RU"/>
          </a:p>
        </p:txBody>
      </p:sp>
      <p:sp>
        <p:nvSpPr>
          <p:cNvPr id="3" name="Нижний колонтитул 2">
            <a:extLst>
              <a:ext uri="{FF2B5EF4-FFF2-40B4-BE49-F238E27FC236}">
                <a16:creationId xmlns="" xmlns:a16="http://schemas.microsoft.com/office/drawing/2014/main" id="{C10C1632-BFBF-A4A6-1D37-4A52DE3FA0C1}"/>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 xmlns:a16="http://schemas.microsoft.com/office/drawing/2014/main" id="{FF14103F-CA35-4C7A-530B-17976EC2CF4F}"/>
              </a:ext>
            </a:extLst>
          </p:cNvPr>
          <p:cNvSpPr>
            <a:spLocks noGrp="1"/>
          </p:cNvSpPr>
          <p:nvPr>
            <p:ph type="sldNum" sz="quarter" idx="12"/>
          </p:nvPr>
        </p:nvSpPr>
        <p:spPr/>
        <p:txBody>
          <a:bodyPr/>
          <a:lstStyle/>
          <a:p>
            <a:fld id="{42344DFC-5D0B-44AB-A6C4-AF08DD9176AD}" type="slidenum">
              <a:rPr lang="ru-RU" smtClean="0"/>
              <a:t>‹#›</a:t>
            </a:fld>
            <a:endParaRPr lang="ru-RU"/>
          </a:p>
        </p:txBody>
      </p:sp>
    </p:spTree>
    <p:extLst>
      <p:ext uri="{BB962C8B-B14F-4D97-AF65-F5344CB8AC3E}">
        <p14:creationId xmlns:p14="http://schemas.microsoft.com/office/powerpoint/2010/main" val="3103074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AFDB42F-0479-1204-4B96-B79ED92FA75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B98F6ABF-975D-291C-D9B5-2294ADDCD6D4}"/>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E9C19CD6-06B1-9C3E-DFD8-34FE36F6C832}"/>
              </a:ext>
            </a:extLst>
          </p:cNvPr>
          <p:cNvSpPr>
            <a:spLocks noGrp="1"/>
          </p:cNvSpPr>
          <p:nvPr>
            <p:ph type="dt" sz="half" idx="10"/>
          </p:nvPr>
        </p:nvSpPr>
        <p:spPr/>
        <p:txBody>
          <a:bodyPr/>
          <a:lstStyle/>
          <a:p>
            <a:fld id="{29050E73-85D4-4C49-8CC3-1DAAE6062FFC}" type="datetimeFigureOut">
              <a:rPr lang="ru-RU" smtClean="0"/>
              <a:t>20.10.2023</a:t>
            </a:fld>
            <a:endParaRPr lang="ru-RU"/>
          </a:p>
        </p:txBody>
      </p:sp>
      <p:sp>
        <p:nvSpPr>
          <p:cNvPr id="5" name="Нижний колонтитул 4">
            <a:extLst>
              <a:ext uri="{FF2B5EF4-FFF2-40B4-BE49-F238E27FC236}">
                <a16:creationId xmlns="" xmlns:a16="http://schemas.microsoft.com/office/drawing/2014/main" id="{D7BF38CF-FF7D-ED33-EE19-4AE17122900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B276FA0C-3FD9-ECC0-2C84-EE2C75D4111F}"/>
              </a:ext>
            </a:extLst>
          </p:cNvPr>
          <p:cNvSpPr>
            <a:spLocks noGrp="1"/>
          </p:cNvSpPr>
          <p:nvPr>
            <p:ph type="sldNum" sz="quarter" idx="12"/>
          </p:nvPr>
        </p:nvSpPr>
        <p:spPr/>
        <p:txBody>
          <a:bodyPr/>
          <a:lstStyle/>
          <a:p>
            <a:fld id="{208DE2D8-A876-413E-8754-CFD3BEE13D09}" type="slidenum">
              <a:rPr lang="ru-RU" smtClean="0"/>
              <a:t>‹#›</a:t>
            </a:fld>
            <a:endParaRPr lang="ru-RU"/>
          </a:p>
        </p:txBody>
      </p:sp>
    </p:spTree>
    <p:extLst>
      <p:ext uri="{BB962C8B-B14F-4D97-AF65-F5344CB8AC3E}">
        <p14:creationId xmlns:p14="http://schemas.microsoft.com/office/powerpoint/2010/main" val="248776881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35B747A-2F9E-4E50-8B3F-44D9A8C679A5}" type="datetime1">
              <a:rPr lang="ru-RU" smtClean="0">
                <a:solidFill>
                  <a:prstClr val="black">
                    <a:tint val="75000"/>
                  </a:prstClr>
                </a:solidFill>
              </a:rPr>
              <a:pPr/>
              <a:t>20.10.2023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7B9CBA1-B698-4BC5-BF9A-E2A824C4F51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96152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24387D5-5520-4233-8197-7FD5606E762B}" type="datetime1">
              <a:rPr lang="ru-RU" smtClean="0">
                <a:solidFill>
                  <a:prstClr val="black">
                    <a:tint val="75000"/>
                  </a:prstClr>
                </a:solidFill>
              </a:rPr>
              <a:pPr/>
              <a:t>20.10.2023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7B9CBA1-B698-4BC5-BF9A-E2A824C4F51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82093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0D5D233-813A-4CA0-90F2-698E470CEEA6}" type="datetime1">
              <a:rPr lang="ru-RU" smtClean="0">
                <a:solidFill>
                  <a:prstClr val="black">
                    <a:tint val="75000"/>
                  </a:prstClr>
                </a:solidFill>
              </a:rPr>
              <a:pPr/>
              <a:t>20.10.2023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7B9CBA1-B698-4BC5-BF9A-E2A824C4F51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98628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2827F89-C877-4B8E-ACFB-0B86CE5E5634}" type="datetime1">
              <a:rPr lang="ru-RU" smtClean="0">
                <a:solidFill>
                  <a:prstClr val="black">
                    <a:tint val="75000"/>
                  </a:prstClr>
                </a:solidFill>
              </a:rPr>
              <a:pPr/>
              <a:t>20.10.2023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7B9CBA1-B698-4BC5-BF9A-E2A824C4F51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52941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F1C67B8-1BCF-4B51-91C6-6BA8EDB78F13}" type="datetime1">
              <a:rPr lang="ru-RU" smtClean="0">
                <a:solidFill>
                  <a:prstClr val="black">
                    <a:tint val="75000"/>
                  </a:prstClr>
                </a:solidFill>
              </a:rPr>
              <a:pPr/>
              <a:t>20.10.2023</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87B9CBA1-B698-4BC5-BF9A-E2A824C4F51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970125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1" name="Google Shape;11;p11"/>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2" name="Google Shape;12;p11"/>
          <p:cNvSpPr txBox="1">
            <a:spLocks noGrp="1"/>
          </p:cNvSpPr>
          <p:nvPr>
            <p:ph type="sldNum" idx="12"/>
          </p:nvPr>
        </p:nvSpPr>
        <p:spPr>
          <a:xfrm>
            <a:off x="11409362" y="6332537"/>
            <a:ext cx="731837" cy="525462"/>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300"/>
              <a:buFont typeface="Calibri"/>
              <a:buNone/>
              <a:defRPr sz="1300" b="0" i="0" u="none" strike="noStrike" cap="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Calibri"/>
              <a:buNone/>
              <a:defRPr sz="1300" b="0" i="0" u="none" strike="noStrike" cap="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Calibri"/>
              <a:buNone/>
              <a:defRPr sz="1300" b="0" i="0" u="none" strike="noStrike" cap="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Calibri"/>
              <a:buNone/>
              <a:defRPr sz="1300" b="0" i="0" u="none" strike="noStrike" cap="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Calibri"/>
              <a:buNone/>
              <a:defRPr sz="1300" b="0" i="0" u="none" strike="noStrike" cap="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Calibri"/>
              <a:buNone/>
              <a:defRPr sz="1300" b="0" i="0" u="none" strike="noStrike" cap="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Calibri"/>
              <a:buNone/>
              <a:defRPr sz="1300" b="0" i="0" u="none" strike="noStrike" cap="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Calibri"/>
              <a:buNone/>
              <a:defRPr sz="1300" b="0" i="0" u="none" strike="noStrike" cap="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Calibri"/>
              <a:buNone/>
              <a:defRPr sz="13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sz="14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Lst>
  <p:transition>
    <p:push/>
  </p:transition>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F8BDE014-DE32-4FB8-B764-4E32C8A39699}" type="datetime1">
              <a:rPr lang="ru-RU" kern="1200" smtClean="0">
                <a:solidFill>
                  <a:prstClr val="black">
                    <a:tint val="75000"/>
                  </a:prstClr>
                </a:solidFill>
                <a:latin typeface="Calibri"/>
              </a:rPr>
              <a:pPr>
                <a:buClrTx/>
                <a:buFontTx/>
                <a:buNone/>
              </a:pPr>
              <a:t>20.10.2023</a:t>
            </a:fld>
            <a:endParaRPr lang="ru-RU" kern="1200">
              <a:solidFill>
                <a:prstClr val="black">
                  <a:tint val="75000"/>
                </a:prstClr>
              </a:solidFill>
              <a:latin typeface="Calibri"/>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ru-RU" kern="1200">
              <a:solidFill>
                <a:prstClr val="black">
                  <a:tint val="75000"/>
                </a:prstClr>
              </a:solidFill>
              <a:latin typeface="Calibri"/>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87B9CBA1-B698-4BC5-BF9A-E2A824C4F519}" type="slidenum">
              <a:rPr lang="ru-RU" kern="1200" smtClean="0">
                <a:solidFill>
                  <a:prstClr val="black">
                    <a:tint val="75000"/>
                  </a:prstClr>
                </a:solidFill>
                <a:latin typeface="Calibri"/>
              </a:rPr>
              <a:pPr>
                <a:buClrTx/>
                <a:buFontTx/>
                <a:buNone/>
              </a:pPr>
              <a:t>‹#›</a:t>
            </a:fld>
            <a:endParaRPr lang="ru-RU" kern="1200">
              <a:solidFill>
                <a:prstClr val="black">
                  <a:tint val="75000"/>
                </a:prstClr>
              </a:solidFill>
              <a:latin typeface="Calibri"/>
            </a:endParaRPr>
          </a:p>
        </p:txBody>
      </p:sp>
    </p:spTree>
    <p:extLst>
      <p:ext uri="{BB962C8B-B14F-4D97-AF65-F5344CB8AC3E}">
        <p14:creationId xmlns:p14="http://schemas.microsoft.com/office/powerpoint/2010/main" val="1894941217"/>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oogle Shape;80;g1fa1abc381b_3_0">
            <a:extLst>
              <a:ext uri="{FF2B5EF4-FFF2-40B4-BE49-F238E27FC236}">
                <a16:creationId xmlns:a16="http://schemas.microsoft.com/office/drawing/2014/main" xmlns="" id="{C66A63EF-3761-FB97-227C-F8E6475BE97F}"/>
              </a:ext>
            </a:extLst>
          </p:cNvPr>
          <p:cNvGrpSpPr>
            <a:grpSpLocks/>
          </p:cNvGrpSpPr>
          <p:nvPr/>
        </p:nvGrpSpPr>
        <p:grpSpPr bwMode="auto">
          <a:xfrm rot="5400000">
            <a:off x="8034337" y="1560513"/>
            <a:ext cx="1662113" cy="1639888"/>
            <a:chOff x="464266" y="2731227"/>
            <a:chExt cx="969424" cy="933028"/>
          </a:xfrm>
        </p:grpSpPr>
        <p:sp>
          <p:nvSpPr>
            <p:cNvPr id="6166" name="Google Shape;81;g1fa1abc381b_3_0">
              <a:extLst>
                <a:ext uri="{FF2B5EF4-FFF2-40B4-BE49-F238E27FC236}">
                  <a16:creationId xmlns:a16="http://schemas.microsoft.com/office/drawing/2014/main" xmlns="" id="{CAE57BA7-D8C7-3512-C07C-D0614F1CB0F7}"/>
                </a:ext>
              </a:extLst>
            </p:cNvPr>
            <p:cNvSpPr>
              <a:spLocks/>
            </p:cNvSpPr>
            <p:nvPr/>
          </p:nvSpPr>
          <p:spPr bwMode="auto">
            <a:xfrm>
              <a:off x="464266" y="2731227"/>
              <a:ext cx="484251" cy="474488"/>
            </a:xfrm>
            <a:custGeom>
              <a:avLst/>
              <a:gdLst>
                <a:gd name="T0" fmla="*/ 1356 w 781050"/>
                <a:gd name="T1" fmla="*/ 1230 h 781050"/>
                <a:gd name="T2" fmla="*/ 1008 w 781050"/>
                <a:gd name="T3" fmla="*/ 951 h 781050"/>
                <a:gd name="T4" fmla="*/ 737 w 781050"/>
                <a:gd name="T5" fmla="*/ 1211 h 781050"/>
                <a:gd name="T6" fmla="*/ 833 w 781050"/>
                <a:gd name="T7" fmla="*/ 1278 h 781050"/>
                <a:gd name="T8" fmla="*/ 725 w 781050"/>
                <a:gd name="T9" fmla="*/ 728 h 781050"/>
                <a:gd name="T10" fmla="*/ 400 w 781050"/>
                <a:gd name="T11" fmla="*/ 456 h 781050"/>
                <a:gd name="T12" fmla="*/ 642 w 781050"/>
                <a:gd name="T13" fmla="*/ 116 h 781050"/>
                <a:gd name="T14" fmla="*/ 1067 w 781050"/>
                <a:gd name="T15" fmla="*/ 303 h 781050"/>
                <a:gd name="T16" fmla="*/ 1396 w 781050"/>
                <a:gd name="T17" fmla="*/ 696 h 781050"/>
                <a:gd name="T18" fmla="*/ 1496 w 781050"/>
                <a:gd name="T19" fmla="*/ 385 h 781050"/>
                <a:gd name="T20" fmla="*/ 1582 w 781050"/>
                <a:gd name="T21" fmla="*/ 928 h 781050"/>
                <a:gd name="T22" fmla="*/ 1920 w 781050"/>
                <a:gd name="T23" fmla="*/ 1146 h 781050"/>
                <a:gd name="T24" fmla="*/ 2561 w 781050"/>
                <a:gd name="T25" fmla="*/ 1083 h 781050"/>
                <a:gd name="T26" fmla="*/ 2909 w 781050"/>
                <a:gd name="T27" fmla="*/ 805 h 781050"/>
                <a:gd name="T28" fmla="*/ 2583 w 781050"/>
                <a:gd name="T29" fmla="*/ 589 h 781050"/>
                <a:gd name="T30" fmla="*/ 2500 w 781050"/>
                <a:gd name="T31" fmla="*/ 665 h 781050"/>
                <a:gd name="T32" fmla="*/ 3188 w 781050"/>
                <a:gd name="T33" fmla="*/ 579 h 781050"/>
                <a:gd name="T34" fmla="*/ 3527 w 781050"/>
                <a:gd name="T35" fmla="*/ 318 h 781050"/>
                <a:gd name="T36" fmla="*/ 3951 w 781050"/>
                <a:gd name="T37" fmla="*/ 513 h 781050"/>
                <a:gd name="T38" fmla="*/ 3718 w 781050"/>
                <a:gd name="T39" fmla="*/ 852 h 781050"/>
                <a:gd name="T40" fmla="*/ 3228 w 781050"/>
                <a:gd name="T41" fmla="*/ 1115 h 781050"/>
                <a:gd name="T42" fmla="*/ 3616 w 781050"/>
                <a:gd name="T43" fmla="*/ 1196 h 781050"/>
                <a:gd name="T44" fmla="*/ 2936 w 781050"/>
                <a:gd name="T45" fmla="*/ 1264 h 781050"/>
                <a:gd name="T46" fmla="*/ 2665 w 781050"/>
                <a:gd name="T47" fmla="*/ 1533 h 781050"/>
                <a:gd name="T48" fmla="*/ 2743 w 781050"/>
                <a:gd name="T49" fmla="*/ 2046 h 781050"/>
                <a:gd name="T50" fmla="*/ 3092 w 781050"/>
                <a:gd name="T51" fmla="*/ 2325 h 781050"/>
                <a:gd name="T52" fmla="*/ 3363 w 781050"/>
                <a:gd name="T53" fmla="*/ 2064 h 781050"/>
                <a:gd name="T54" fmla="*/ 3267 w 781050"/>
                <a:gd name="T55" fmla="*/ 1997 h 781050"/>
                <a:gd name="T56" fmla="*/ 3374 w 781050"/>
                <a:gd name="T57" fmla="*/ 2547 h 781050"/>
                <a:gd name="T58" fmla="*/ 3700 w 781050"/>
                <a:gd name="T59" fmla="*/ 2818 h 781050"/>
                <a:gd name="T60" fmla="*/ 3456 w 781050"/>
                <a:gd name="T61" fmla="*/ 3158 h 781050"/>
                <a:gd name="T62" fmla="*/ 3032 w 781050"/>
                <a:gd name="T63" fmla="*/ 2972 h 781050"/>
                <a:gd name="T64" fmla="*/ 2703 w 781050"/>
                <a:gd name="T65" fmla="*/ 2579 h 781050"/>
                <a:gd name="T66" fmla="*/ 2603 w 781050"/>
                <a:gd name="T67" fmla="*/ 2890 h 781050"/>
                <a:gd name="T68" fmla="*/ 2517 w 781050"/>
                <a:gd name="T69" fmla="*/ 2346 h 781050"/>
                <a:gd name="T70" fmla="*/ 2180 w 781050"/>
                <a:gd name="T71" fmla="*/ 2129 h 781050"/>
                <a:gd name="T72" fmla="*/ 1538 w 781050"/>
                <a:gd name="T73" fmla="*/ 2191 h 781050"/>
                <a:gd name="T74" fmla="*/ 1190 w 781050"/>
                <a:gd name="T75" fmla="*/ 2469 h 781050"/>
                <a:gd name="T76" fmla="*/ 1516 w 781050"/>
                <a:gd name="T77" fmla="*/ 2686 h 781050"/>
                <a:gd name="T78" fmla="*/ 1599 w 781050"/>
                <a:gd name="T79" fmla="*/ 2610 h 781050"/>
                <a:gd name="T80" fmla="*/ 911 w 781050"/>
                <a:gd name="T81" fmla="*/ 2695 h 781050"/>
                <a:gd name="T82" fmla="*/ 572 w 781050"/>
                <a:gd name="T83" fmla="*/ 2955 h 781050"/>
                <a:gd name="T84" fmla="*/ 146 w 781050"/>
                <a:gd name="T85" fmla="*/ 2763 h 781050"/>
                <a:gd name="T86" fmla="*/ 380 w 781050"/>
                <a:gd name="T87" fmla="*/ 2424 h 781050"/>
                <a:gd name="T88" fmla="*/ 870 w 781050"/>
                <a:gd name="T89" fmla="*/ 2161 h 781050"/>
                <a:gd name="T90" fmla="*/ 482 w 781050"/>
                <a:gd name="T91" fmla="*/ 2081 h 781050"/>
                <a:gd name="T92" fmla="*/ 1163 w 781050"/>
                <a:gd name="T93" fmla="*/ 2012 h 781050"/>
                <a:gd name="T94" fmla="*/ 1434 w 781050"/>
                <a:gd name="T95" fmla="*/ 1743 h 7810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81050" h="781050" extrusionOk="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x-none"/>
            </a:p>
          </p:txBody>
        </p:sp>
        <p:sp>
          <p:nvSpPr>
            <p:cNvPr id="6167" name="Google Shape;82;g1fa1abc381b_3_0">
              <a:extLst>
                <a:ext uri="{FF2B5EF4-FFF2-40B4-BE49-F238E27FC236}">
                  <a16:creationId xmlns:a16="http://schemas.microsoft.com/office/drawing/2014/main" xmlns="" id="{6AB3ADBF-2EDD-2BD8-621F-9FA62B6B5706}"/>
                </a:ext>
              </a:extLst>
            </p:cNvPr>
            <p:cNvSpPr>
              <a:spLocks/>
            </p:cNvSpPr>
            <p:nvPr/>
          </p:nvSpPr>
          <p:spPr bwMode="auto">
            <a:xfrm>
              <a:off x="949438" y="2731227"/>
              <a:ext cx="484251" cy="474488"/>
            </a:xfrm>
            <a:custGeom>
              <a:avLst/>
              <a:gdLst>
                <a:gd name="T0" fmla="*/ 1356 w 781050"/>
                <a:gd name="T1" fmla="*/ 1230 h 781050"/>
                <a:gd name="T2" fmla="*/ 1008 w 781050"/>
                <a:gd name="T3" fmla="*/ 951 h 781050"/>
                <a:gd name="T4" fmla="*/ 737 w 781050"/>
                <a:gd name="T5" fmla="*/ 1211 h 781050"/>
                <a:gd name="T6" fmla="*/ 833 w 781050"/>
                <a:gd name="T7" fmla="*/ 1278 h 781050"/>
                <a:gd name="T8" fmla="*/ 725 w 781050"/>
                <a:gd name="T9" fmla="*/ 728 h 781050"/>
                <a:gd name="T10" fmla="*/ 400 w 781050"/>
                <a:gd name="T11" fmla="*/ 456 h 781050"/>
                <a:gd name="T12" fmla="*/ 642 w 781050"/>
                <a:gd name="T13" fmla="*/ 116 h 781050"/>
                <a:gd name="T14" fmla="*/ 1067 w 781050"/>
                <a:gd name="T15" fmla="*/ 303 h 781050"/>
                <a:gd name="T16" fmla="*/ 1396 w 781050"/>
                <a:gd name="T17" fmla="*/ 696 h 781050"/>
                <a:gd name="T18" fmla="*/ 1496 w 781050"/>
                <a:gd name="T19" fmla="*/ 385 h 781050"/>
                <a:gd name="T20" fmla="*/ 1582 w 781050"/>
                <a:gd name="T21" fmla="*/ 928 h 781050"/>
                <a:gd name="T22" fmla="*/ 1920 w 781050"/>
                <a:gd name="T23" fmla="*/ 1146 h 781050"/>
                <a:gd name="T24" fmla="*/ 2561 w 781050"/>
                <a:gd name="T25" fmla="*/ 1083 h 781050"/>
                <a:gd name="T26" fmla="*/ 2909 w 781050"/>
                <a:gd name="T27" fmla="*/ 805 h 781050"/>
                <a:gd name="T28" fmla="*/ 2583 w 781050"/>
                <a:gd name="T29" fmla="*/ 589 h 781050"/>
                <a:gd name="T30" fmla="*/ 2500 w 781050"/>
                <a:gd name="T31" fmla="*/ 665 h 781050"/>
                <a:gd name="T32" fmla="*/ 3188 w 781050"/>
                <a:gd name="T33" fmla="*/ 579 h 781050"/>
                <a:gd name="T34" fmla="*/ 3527 w 781050"/>
                <a:gd name="T35" fmla="*/ 318 h 781050"/>
                <a:gd name="T36" fmla="*/ 3951 w 781050"/>
                <a:gd name="T37" fmla="*/ 513 h 781050"/>
                <a:gd name="T38" fmla="*/ 3718 w 781050"/>
                <a:gd name="T39" fmla="*/ 852 h 781050"/>
                <a:gd name="T40" fmla="*/ 3228 w 781050"/>
                <a:gd name="T41" fmla="*/ 1115 h 781050"/>
                <a:gd name="T42" fmla="*/ 3616 w 781050"/>
                <a:gd name="T43" fmla="*/ 1196 h 781050"/>
                <a:gd name="T44" fmla="*/ 2936 w 781050"/>
                <a:gd name="T45" fmla="*/ 1264 h 781050"/>
                <a:gd name="T46" fmla="*/ 2665 w 781050"/>
                <a:gd name="T47" fmla="*/ 1533 h 781050"/>
                <a:gd name="T48" fmla="*/ 2743 w 781050"/>
                <a:gd name="T49" fmla="*/ 2046 h 781050"/>
                <a:gd name="T50" fmla="*/ 3092 w 781050"/>
                <a:gd name="T51" fmla="*/ 2325 h 781050"/>
                <a:gd name="T52" fmla="*/ 3363 w 781050"/>
                <a:gd name="T53" fmla="*/ 2064 h 781050"/>
                <a:gd name="T54" fmla="*/ 3267 w 781050"/>
                <a:gd name="T55" fmla="*/ 1997 h 781050"/>
                <a:gd name="T56" fmla="*/ 3374 w 781050"/>
                <a:gd name="T57" fmla="*/ 2547 h 781050"/>
                <a:gd name="T58" fmla="*/ 3700 w 781050"/>
                <a:gd name="T59" fmla="*/ 2818 h 781050"/>
                <a:gd name="T60" fmla="*/ 3456 w 781050"/>
                <a:gd name="T61" fmla="*/ 3158 h 781050"/>
                <a:gd name="T62" fmla="*/ 3032 w 781050"/>
                <a:gd name="T63" fmla="*/ 2972 h 781050"/>
                <a:gd name="T64" fmla="*/ 2703 w 781050"/>
                <a:gd name="T65" fmla="*/ 2579 h 781050"/>
                <a:gd name="T66" fmla="*/ 2603 w 781050"/>
                <a:gd name="T67" fmla="*/ 2890 h 781050"/>
                <a:gd name="T68" fmla="*/ 2517 w 781050"/>
                <a:gd name="T69" fmla="*/ 2346 h 781050"/>
                <a:gd name="T70" fmla="*/ 2180 w 781050"/>
                <a:gd name="T71" fmla="*/ 2129 h 781050"/>
                <a:gd name="T72" fmla="*/ 1538 w 781050"/>
                <a:gd name="T73" fmla="*/ 2191 h 781050"/>
                <a:gd name="T74" fmla="*/ 1190 w 781050"/>
                <a:gd name="T75" fmla="*/ 2469 h 781050"/>
                <a:gd name="T76" fmla="*/ 1516 w 781050"/>
                <a:gd name="T77" fmla="*/ 2686 h 781050"/>
                <a:gd name="T78" fmla="*/ 1599 w 781050"/>
                <a:gd name="T79" fmla="*/ 2610 h 781050"/>
                <a:gd name="T80" fmla="*/ 911 w 781050"/>
                <a:gd name="T81" fmla="*/ 2695 h 781050"/>
                <a:gd name="T82" fmla="*/ 572 w 781050"/>
                <a:gd name="T83" fmla="*/ 2955 h 781050"/>
                <a:gd name="T84" fmla="*/ 146 w 781050"/>
                <a:gd name="T85" fmla="*/ 2763 h 781050"/>
                <a:gd name="T86" fmla="*/ 380 w 781050"/>
                <a:gd name="T87" fmla="*/ 2424 h 781050"/>
                <a:gd name="T88" fmla="*/ 870 w 781050"/>
                <a:gd name="T89" fmla="*/ 2161 h 781050"/>
                <a:gd name="T90" fmla="*/ 482 w 781050"/>
                <a:gd name="T91" fmla="*/ 2081 h 781050"/>
                <a:gd name="T92" fmla="*/ 1163 w 781050"/>
                <a:gd name="T93" fmla="*/ 2012 h 781050"/>
                <a:gd name="T94" fmla="*/ 1434 w 781050"/>
                <a:gd name="T95" fmla="*/ 1743 h 7810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81050" h="781050" extrusionOk="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x-none"/>
            </a:p>
          </p:txBody>
        </p:sp>
        <p:sp>
          <p:nvSpPr>
            <p:cNvPr id="6168" name="Google Shape;83;g1fa1abc381b_3_0">
              <a:extLst>
                <a:ext uri="{FF2B5EF4-FFF2-40B4-BE49-F238E27FC236}">
                  <a16:creationId xmlns:a16="http://schemas.microsoft.com/office/drawing/2014/main" xmlns="" id="{62E4E223-1BA9-473C-3702-494DD3642BD3}"/>
                </a:ext>
              </a:extLst>
            </p:cNvPr>
            <p:cNvSpPr>
              <a:spLocks/>
            </p:cNvSpPr>
            <p:nvPr/>
          </p:nvSpPr>
          <p:spPr bwMode="auto">
            <a:xfrm>
              <a:off x="464266" y="3189767"/>
              <a:ext cx="484251" cy="474488"/>
            </a:xfrm>
            <a:custGeom>
              <a:avLst/>
              <a:gdLst>
                <a:gd name="T0" fmla="*/ 1356 w 781050"/>
                <a:gd name="T1" fmla="*/ 1230 h 781050"/>
                <a:gd name="T2" fmla="*/ 1008 w 781050"/>
                <a:gd name="T3" fmla="*/ 951 h 781050"/>
                <a:gd name="T4" fmla="*/ 737 w 781050"/>
                <a:gd name="T5" fmla="*/ 1211 h 781050"/>
                <a:gd name="T6" fmla="*/ 833 w 781050"/>
                <a:gd name="T7" fmla="*/ 1278 h 781050"/>
                <a:gd name="T8" fmla="*/ 725 w 781050"/>
                <a:gd name="T9" fmla="*/ 728 h 781050"/>
                <a:gd name="T10" fmla="*/ 400 w 781050"/>
                <a:gd name="T11" fmla="*/ 456 h 781050"/>
                <a:gd name="T12" fmla="*/ 642 w 781050"/>
                <a:gd name="T13" fmla="*/ 116 h 781050"/>
                <a:gd name="T14" fmla="*/ 1067 w 781050"/>
                <a:gd name="T15" fmla="*/ 303 h 781050"/>
                <a:gd name="T16" fmla="*/ 1396 w 781050"/>
                <a:gd name="T17" fmla="*/ 696 h 781050"/>
                <a:gd name="T18" fmla="*/ 1496 w 781050"/>
                <a:gd name="T19" fmla="*/ 385 h 781050"/>
                <a:gd name="T20" fmla="*/ 1582 w 781050"/>
                <a:gd name="T21" fmla="*/ 928 h 781050"/>
                <a:gd name="T22" fmla="*/ 1920 w 781050"/>
                <a:gd name="T23" fmla="*/ 1146 h 781050"/>
                <a:gd name="T24" fmla="*/ 2561 w 781050"/>
                <a:gd name="T25" fmla="*/ 1083 h 781050"/>
                <a:gd name="T26" fmla="*/ 2909 w 781050"/>
                <a:gd name="T27" fmla="*/ 805 h 781050"/>
                <a:gd name="T28" fmla="*/ 2583 w 781050"/>
                <a:gd name="T29" fmla="*/ 589 h 781050"/>
                <a:gd name="T30" fmla="*/ 2500 w 781050"/>
                <a:gd name="T31" fmla="*/ 665 h 781050"/>
                <a:gd name="T32" fmla="*/ 3188 w 781050"/>
                <a:gd name="T33" fmla="*/ 579 h 781050"/>
                <a:gd name="T34" fmla="*/ 3527 w 781050"/>
                <a:gd name="T35" fmla="*/ 318 h 781050"/>
                <a:gd name="T36" fmla="*/ 3951 w 781050"/>
                <a:gd name="T37" fmla="*/ 513 h 781050"/>
                <a:gd name="T38" fmla="*/ 3718 w 781050"/>
                <a:gd name="T39" fmla="*/ 852 h 781050"/>
                <a:gd name="T40" fmla="*/ 3228 w 781050"/>
                <a:gd name="T41" fmla="*/ 1115 h 781050"/>
                <a:gd name="T42" fmla="*/ 3616 w 781050"/>
                <a:gd name="T43" fmla="*/ 1196 h 781050"/>
                <a:gd name="T44" fmla="*/ 2936 w 781050"/>
                <a:gd name="T45" fmla="*/ 1264 h 781050"/>
                <a:gd name="T46" fmla="*/ 2665 w 781050"/>
                <a:gd name="T47" fmla="*/ 1533 h 781050"/>
                <a:gd name="T48" fmla="*/ 2743 w 781050"/>
                <a:gd name="T49" fmla="*/ 2046 h 781050"/>
                <a:gd name="T50" fmla="*/ 3092 w 781050"/>
                <a:gd name="T51" fmla="*/ 2325 h 781050"/>
                <a:gd name="T52" fmla="*/ 3363 w 781050"/>
                <a:gd name="T53" fmla="*/ 2064 h 781050"/>
                <a:gd name="T54" fmla="*/ 3267 w 781050"/>
                <a:gd name="T55" fmla="*/ 1997 h 781050"/>
                <a:gd name="T56" fmla="*/ 3374 w 781050"/>
                <a:gd name="T57" fmla="*/ 2547 h 781050"/>
                <a:gd name="T58" fmla="*/ 3700 w 781050"/>
                <a:gd name="T59" fmla="*/ 2818 h 781050"/>
                <a:gd name="T60" fmla="*/ 3456 w 781050"/>
                <a:gd name="T61" fmla="*/ 3158 h 781050"/>
                <a:gd name="T62" fmla="*/ 3032 w 781050"/>
                <a:gd name="T63" fmla="*/ 2972 h 781050"/>
                <a:gd name="T64" fmla="*/ 2703 w 781050"/>
                <a:gd name="T65" fmla="*/ 2579 h 781050"/>
                <a:gd name="T66" fmla="*/ 2603 w 781050"/>
                <a:gd name="T67" fmla="*/ 2890 h 781050"/>
                <a:gd name="T68" fmla="*/ 2517 w 781050"/>
                <a:gd name="T69" fmla="*/ 2346 h 781050"/>
                <a:gd name="T70" fmla="*/ 2180 w 781050"/>
                <a:gd name="T71" fmla="*/ 2129 h 781050"/>
                <a:gd name="T72" fmla="*/ 1538 w 781050"/>
                <a:gd name="T73" fmla="*/ 2191 h 781050"/>
                <a:gd name="T74" fmla="*/ 1190 w 781050"/>
                <a:gd name="T75" fmla="*/ 2469 h 781050"/>
                <a:gd name="T76" fmla="*/ 1516 w 781050"/>
                <a:gd name="T77" fmla="*/ 2686 h 781050"/>
                <a:gd name="T78" fmla="*/ 1599 w 781050"/>
                <a:gd name="T79" fmla="*/ 2610 h 781050"/>
                <a:gd name="T80" fmla="*/ 911 w 781050"/>
                <a:gd name="T81" fmla="*/ 2695 h 781050"/>
                <a:gd name="T82" fmla="*/ 572 w 781050"/>
                <a:gd name="T83" fmla="*/ 2955 h 781050"/>
                <a:gd name="T84" fmla="*/ 146 w 781050"/>
                <a:gd name="T85" fmla="*/ 2763 h 781050"/>
                <a:gd name="T86" fmla="*/ 380 w 781050"/>
                <a:gd name="T87" fmla="*/ 2424 h 781050"/>
                <a:gd name="T88" fmla="*/ 870 w 781050"/>
                <a:gd name="T89" fmla="*/ 2161 h 781050"/>
                <a:gd name="T90" fmla="*/ 482 w 781050"/>
                <a:gd name="T91" fmla="*/ 2081 h 781050"/>
                <a:gd name="T92" fmla="*/ 1163 w 781050"/>
                <a:gd name="T93" fmla="*/ 2012 h 781050"/>
                <a:gd name="T94" fmla="*/ 1434 w 781050"/>
                <a:gd name="T95" fmla="*/ 1743 h 7810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81050" h="781050" extrusionOk="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x-none"/>
            </a:p>
          </p:txBody>
        </p:sp>
        <p:sp>
          <p:nvSpPr>
            <p:cNvPr id="6169" name="Google Shape;84;g1fa1abc381b_3_0">
              <a:extLst>
                <a:ext uri="{FF2B5EF4-FFF2-40B4-BE49-F238E27FC236}">
                  <a16:creationId xmlns:a16="http://schemas.microsoft.com/office/drawing/2014/main" xmlns="" id="{75201A66-686C-1DEE-02EC-388DDBC22AE0}"/>
                </a:ext>
              </a:extLst>
            </p:cNvPr>
            <p:cNvSpPr>
              <a:spLocks/>
            </p:cNvSpPr>
            <p:nvPr/>
          </p:nvSpPr>
          <p:spPr bwMode="auto">
            <a:xfrm>
              <a:off x="949439" y="3189767"/>
              <a:ext cx="484251" cy="474488"/>
            </a:xfrm>
            <a:custGeom>
              <a:avLst/>
              <a:gdLst>
                <a:gd name="T0" fmla="*/ 1356 w 781050"/>
                <a:gd name="T1" fmla="*/ 1230 h 781050"/>
                <a:gd name="T2" fmla="*/ 1008 w 781050"/>
                <a:gd name="T3" fmla="*/ 951 h 781050"/>
                <a:gd name="T4" fmla="*/ 737 w 781050"/>
                <a:gd name="T5" fmla="*/ 1211 h 781050"/>
                <a:gd name="T6" fmla="*/ 833 w 781050"/>
                <a:gd name="T7" fmla="*/ 1278 h 781050"/>
                <a:gd name="T8" fmla="*/ 725 w 781050"/>
                <a:gd name="T9" fmla="*/ 728 h 781050"/>
                <a:gd name="T10" fmla="*/ 400 w 781050"/>
                <a:gd name="T11" fmla="*/ 456 h 781050"/>
                <a:gd name="T12" fmla="*/ 642 w 781050"/>
                <a:gd name="T13" fmla="*/ 116 h 781050"/>
                <a:gd name="T14" fmla="*/ 1067 w 781050"/>
                <a:gd name="T15" fmla="*/ 303 h 781050"/>
                <a:gd name="T16" fmla="*/ 1396 w 781050"/>
                <a:gd name="T17" fmla="*/ 696 h 781050"/>
                <a:gd name="T18" fmla="*/ 1496 w 781050"/>
                <a:gd name="T19" fmla="*/ 385 h 781050"/>
                <a:gd name="T20" fmla="*/ 1582 w 781050"/>
                <a:gd name="T21" fmla="*/ 928 h 781050"/>
                <a:gd name="T22" fmla="*/ 1920 w 781050"/>
                <a:gd name="T23" fmla="*/ 1146 h 781050"/>
                <a:gd name="T24" fmla="*/ 2561 w 781050"/>
                <a:gd name="T25" fmla="*/ 1083 h 781050"/>
                <a:gd name="T26" fmla="*/ 2909 w 781050"/>
                <a:gd name="T27" fmla="*/ 805 h 781050"/>
                <a:gd name="T28" fmla="*/ 2583 w 781050"/>
                <a:gd name="T29" fmla="*/ 589 h 781050"/>
                <a:gd name="T30" fmla="*/ 2500 w 781050"/>
                <a:gd name="T31" fmla="*/ 665 h 781050"/>
                <a:gd name="T32" fmla="*/ 3188 w 781050"/>
                <a:gd name="T33" fmla="*/ 579 h 781050"/>
                <a:gd name="T34" fmla="*/ 3527 w 781050"/>
                <a:gd name="T35" fmla="*/ 318 h 781050"/>
                <a:gd name="T36" fmla="*/ 3951 w 781050"/>
                <a:gd name="T37" fmla="*/ 513 h 781050"/>
                <a:gd name="T38" fmla="*/ 3718 w 781050"/>
                <a:gd name="T39" fmla="*/ 852 h 781050"/>
                <a:gd name="T40" fmla="*/ 3228 w 781050"/>
                <a:gd name="T41" fmla="*/ 1115 h 781050"/>
                <a:gd name="T42" fmla="*/ 3616 w 781050"/>
                <a:gd name="T43" fmla="*/ 1196 h 781050"/>
                <a:gd name="T44" fmla="*/ 2936 w 781050"/>
                <a:gd name="T45" fmla="*/ 1264 h 781050"/>
                <a:gd name="T46" fmla="*/ 2665 w 781050"/>
                <a:gd name="T47" fmla="*/ 1533 h 781050"/>
                <a:gd name="T48" fmla="*/ 2743 w 781050"/>
                <a:gd name="T49" fmla="*/ 2046 h 781050"/>
                <a:gd name="T50" fmla="*/ 3092 w 781050"/>
                <a:gd name="T51" fmla="*/ 2325 h 781050"/>
                <a:gd name="T52" fmla="*/ 3363 w 781050"/>
                <a:gd name="T53" fmla="*/ 2064 h 781050"/>
                <a:gd name="T54" fmla="*/ 3267 w 781050"/>
                <a:gd name="T55" fmla="*/ 1997 h 781050"/>
                <a:gd name="T56" fmla="*/ 3374 w 781050"/>
                <a:gd name="T57" fmla="*/ 2547 h 781050"/>
                <a:gd name="T58" fmla="*/ 3700 w 781050"/>
                <a:gd name="T59" fmla="*/ 2818 h 781050"/>
                <a:gd name="T60" fmla="*/ 3456 w 781050"/>
                <a:gd name="T61" fmla="*/ 3158 h 781050"/>
                <a:gd name="T62" fmla="*/ 3032 w 781050"/>
                <a:gd name="T63" fmla="*/ 2972 h 781050"/>
                <a:gd name="T64" fmla="*/ 2703 w 781050"/>
                <a:gd name="T65" fmla="*/ 2579 h 781050"/>
                <a:gd name="T66" fmla="*/ 2603 w 781050"/>
                <a:gd name="T67" fmla="*/ 2890 h 781050"/>
                <a:gd name="T68" fmla="*/ 2517 w 781050"/>
                <a:gd name="T69" fmla="*/ 2346 h 781050"/>
                <a:gd name="T70" fmla="*/ 2180 w 781050"/>
                <a:gd name="T71" fmla="*/ 2129 h 781050"/>
                <a:gd name="T72" fmla="*/ 1538 w 781050"/>
                <a:gd name="T73" fmla="*/ 2191 h 781050"/>
                <a:gd name="T74" fmla="*/ 1190 w 781050"/>
                <a:gd name="T75" fmla="*/ 2469 h 781050"/>
                <a:gd name="T76" fmla="*/ 1516 w 781050"/>
                <a:gd name="T77" fmla="*/ 2686 h 781050"/>
                <a:gd name="T78" fmla="*/ 1599 w 781050"/>
                <a:gd name="T79" fmla="*/ 2610 h 781050"/>
                <a:gd name="T80" fmla="*/ 911 w 781050"/>
                <a:gd name="T81" fmla="*/ 2695 h 781050"/>
                <a:gd name="T82" fmla="*/ 572 w 781050"/>
                <a:gd name="T83" fmla="*/ 2955 h 781050"/>
                <a:gd name="T84" fmla="*/ 146 w 781050"/>
                <a:gd name="T85" fmla="*/ 2763 h 781050"/>
                <a:gd name="T86" fmla="*/ 380 w 781050"/>
                <a:gd name="T87" fmla="*/ 2424 h 781050"/>
                <a:gd name="T88" fmla="*/ 870 w 781050"/>
                <a:gd name="T89" fmla="*/ 2161 h 781050"/>
                <a:gd name="T90" fmla="*/ 482 w 781050"/>
                <a:gd name="T91" fmla="*/ 2081 h 781050"/>
                <a:gd name="T92" fmla="*/ 1163 w 781050"/>
                <a:gd name="T93" fmla="*/ 2012 h 781050"/>
                <a:gd name="T94" fmla="*/ 1434 w 781050"/>
                <a:gd name="T95" fmla="*/ 1743 h 7810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81050" h="781050" extrusionOk="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x-none"/>
            </a:p>
          </p:txBody>
        </p:sp>
      </p:grpSp>
      <p:grpSp>
        <p:nvGrpSpPr>
          <p:cNvPr id="6147" name="Google Shape;85;g1fa1abc381b_3_0">
            <a:extLst>
              <a:ext uri="{FF2B5EF4-FFF2-40B4-BE49-F238E27FC236}">
                <a16:creationId xmlns:a16="http://schemas.microsoft.com/office/drawing/2014/main" xmlns="" id="{77DE3585-A4AE-CB23-474E-BB50653A856B}"/>
              </a:ext>
            </a:extLst>
          </p:cNvPr>
          <p:cNvGrpSpPr>
            <a:grpSpLocks/>
          </p:cNvGrpSpPr>
          <p:nvPr/>
        </p:nvGrpSpPr>
        <p:grpSpPr bwMode="auto">
          <a:xfrm rot="5400000">
            <a:off x="863600" y="1636713"/>
            <a:ext cx="1662113" cy="1639887"/>
            <a:chOff x="464266" y="2731227"/>
            <a:chExt cx="969424" cy="933028"/>
          </a:xfrm>
        </p:grpSpPr>
        <p:sp>
          <p:nvSpPr>
            <p:cNvPr id="6162" name="Google Shape;86;g1fa1abc381b_3_0">
              <a:extLst>
                <a:ext uri="{FF2B5EF4-FFF2-40B4-BE49-F238E27FC236}">
                  <a16:creationId xmlns:a16="http://schemas.microsoft.com/office/drawing/2014/main" xmlns="" id="{B54561F9-CDF3-B571-3AFB-7406329A2598}"/>
                </a:ext>
              </a:extLst>
            </p:cNvPr>
            <p:cNvSpPr>
              <a:spLocks/>
            </p:cNvSpPr>
            <p:nvPr/>
          </p:nvSpPr>
          <p:spPr bwMode="auto">
            <a:xfrm>
              <a:off x="464266" y="2731227"/>
              <a:ext cx="484251" cy="474488"/>
            </a:xfrm>
            <a:custGeom>
              <a:avLst/>
              <a:gdLst>
                <a:gd name="T0" fmla="*/ 1356 w 781050"/>
                <a:gd name="T1" fmla="*/ 1230 h 781050"/>
                <a:gd name="T2" fmla="*/ 1008 w 781050"/>
                <a:gd name="T3" fmla="*/ 951 h 781050"/>
                <a:gd name="T4" fmla="*/ 737 w 781050"/>
                <a:gd name="T5" fmla="*/ 1211 h 781050"/>
                <a:gd name="T6" fmla="*/ 833 w 781050"/>
                <a:gd name="T7" fmla="*/ 1278 h 781050"/>
                <a:gd name="T8" fmla="*/ 725 w 781050"/>
                <a:gd name="T9" fmla="*/ 728 h 781050"/>
                <a:gd name="T10" fmla="*/ 400 w 781050"/>
                <a:gd name="T11" fmla="*/ 456 h 781050"/>
                <a:gd name="T12" fmla="*/ 642 w 781050"/>
                <a:gd name="T13" fmla="*/ 116 h 781050"/>
                <a:gd name="T14" fmla="*/ 1067 w 781050"/>
                <a:gd name="T15" fmla="*/ 303 h 781050"/>
                <a:gd name="T16" fmla="*/ 1396 w 781050"/>
                <a:gd name="T17" fmla="*/ 696 h 781050"/>
                <a:gd name="T18" fmla="*/ 1496 w 781050"/>
                <a:gd name="T19" fmla="*/ 385 h 781050"/>
                <a:gd name="T20" fmla="*/ 1582 w 781050"/>
                <a:gd name="T21" fmla="*/ 928 h 781050"/>
                <a:gd name="T22" fmla="*/ 1920 w 781050"/>
                <a:gd name="T23" fmla="*/ 1146 h 781050"/>
                <a:gd name="T24" fmla="*/ 2561 w 781050"/>
                <a:gd name="T25" fmla="*/ 1083 h 781050"/>
                <a:gd name="T26" fmla="*/ 2909 w 781050"/>
                <a:gd name="T27" fmla="*/ 805 h 781050"/>
                <a:gd name="T28" fmla="*/ 2583 w 781050"/>
                <a:gd name="T29" fmla="*/ 589 h 781050"/>
                <a:gd name="T30" fmla="*/ 2500 w 781050"/>
                <a:gd name="T31" fmla="*/ 665 h 781050"/>
                <a:gd name="T32" fmla="*/ 3188 w 781050"/>
                <a:gd name="T33" fmla="*/ 579 h 781050"/>
                <a:gd name="T34" fmla="*/ 3527 w 781050"/>
                <a:gd name="T35" fmla="*/ 318 h 781050"/>
                <a:gd name="T36" fmla="*/ 3951 w 781050"/>
                <a:gd name="T37" fmla="*/ 513 h 781050"/>
                <a:gd name="T38" fmla="*/ 3718 w 781050"/>
                <a:gd name="T39" fmla="*/ 852 h 781050"/>
                <a:gd name="T40" fmla="*/ 3228 w 781050"/>
                <a:gd name="T41" fmla="*/ 1115 h 781050"/>
                <a:gd name="T42" fmla="*/ 3616 w 781050"/>
                <a:gd name="T43" fmla="*/ 1196 h 781050"/>
                <a:gd name="T44" fmla="*/ 2936 w 781050"/>
                <a:gd name="T45" fmla="*/ 1264 h 781050"/>
                <a:gd name="T46" fmla="*/ 2665 w 781050"/>
                <a:gd name="T47" fmla="*/ 1533 h 781050"/>
                <a:gd name="T48" fmla="*/ 2743 w 781050"/>
                <a:gd name="T49" fmla="*/ 2046 h 781050"/>
                <a:gd name="T50" fmla="*/ 3092 w 781050"/>
                <a:gd name="T51" fmla="*/ 2325 h 781050"/>
                <a:gd name="T52" fmla="*/ 3363 w 781050"/>
                <a:gd name="T53" fmla="*/ 2064 h 781050"/>
                <a:gd name="T54" fmla="*/ 3267 w 781050"/>
                <a:gd name="T55" fmla="*/ 1997 h 781050"/>
                <a:gd name="T56" fmla="*/ 3374 w 781050"/>
                <a:gd name="T57" fmla="*/ 2547 h 781050"/>
                <a:gd name="T58" fmla="*/ 3700 w 781050"/>
                <a:gd name="T59" fmla="*/ 2818 h 781050"/>
                <a:gd name="T60" fmla="*/ 3456 w 781050"/>
                <a:gd name="T61" fmla="*/ 3158 h 781050"/>
                <a:gd name="T62" fmla="*/ 3032 w 781050"/>
                <a:gd name="T63" fmla="*/ 2972 h 781050"/>
                <a:gd name="T64" fmla="*/ 2703 w 781050"/>
                <a:gd name="T65" fmla="*/ 2579 h 781050"/>
                <a:gd name="T66" fmla="*/ 2603 w 781050"/>
                <a:gd name="T67" fmla="*/ 2890 h 781050"/>
                <a:gd name="T68" fmla="*/ 2517 w 781050"/>
                <a:gd name="T69" fmla="*/ 2346 h 781050"/>
                <a:gd name="T70" fmla="*/ 2180 w 781050"/>
                <a:gd name="T71" fmla="*/ 2129 h 781050"/>
                <a:gd name="T72" fmla="*/ 1538 w 781050"/>
                <a:gd name="T73" fmla="*/ 2191 h 781050"/>
                <a:gd name="T74" fmla="*/ 1190 w 781050"/>
                <a:gd name="T75" fmla="*/ 2469 h 781050"/>
                <a:gd name="T76" fmla="*/ 1516 w 781050"/>
                <a:gd name="T77" fmla="*/ 2686 h 781050"/>
                <a:gd name="T78" fmla="*/ 1599 w 781050"/>
                <a:gd name="T79" fmla="*/ 2610 h 781050"/>
                <a:gd name="T80" fmla="*/ 911 w 781050"/>
                <a:gd name="T81" fmla="*/ 2695 h 781050"/>
                <a:gd name="T82" fmla="*/ 572 w 781050"/>
                <a:gd name="T83" fmla="*/ 2955 h 781050"/>
                <a:gd name="T84" fmla="*/ 146 w 781050"/>
                <a:gd name="T85" fmla="*/ 2763 h 781050"/>
                <a:gd name="T86" fmla="*/ 380 w 781050"/>
                <a:gd name="T87" fmla="*/ 2424 h 781050"/>
                <a:gd name="T88" fmla="*/ 870 w 781050"/>
                <a:gd name="T89" fmla="*/ 2161 h 781050"/>
                <a:gd name="T90" fmla="*/ 482 w 781050"/>
                <a:gd name="T91" fmla="*/ 2081 h 781050"/>
                <a:gd name="T92" fmla="*/ 1163 w 781050"/>
                <a:gd name="T93" fmla="*/ 2012 h 781050"/>
                <a:gd name="T94" fmla="*/ 1434 w 781050"/>
                <a:gd name="T95" fmla="*/ 1743 h 7810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81050" h="781050" extrusionOk="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x-none"/>
            </a:p>
          </p:txBody>
        </p:sp>
        <p:sp>
          <p:nvSpPr>
            <p:cNvPr id="6163" name="Google Shape;87;g1fa1abc381b_3_0">
              <a:extLst>
                <a:ext uri="{FF2B5EF4-FFF2-40B4-BE49-F238E27FC236}">
                  <a16:creationId xmlns:a16="http://schemas.microsoft.com/office/drawing/2014/main" xmlns="" id="{0394D5CC-F244-8FEC-C263-61123C90BD15}"/>
                </a:ext>
              </a:extLst>
            </p:cNvPr>
            <p:cNvSpPr>
              <a:spLocks/>
            </p:cNvSpPr>
            <p:nvPr/>
          </p:nvSpPr>
          <p:spPr bwMode="auto">
            <a:xfrm>
              <a:off x="949438" y="2731227"/>
              <a:ext cx="484251" cy="474488"/>
            </a:xfrm>
            <a:custGeom>
              <a:avLst/>
              <a:gdLst>
                <a:gd name="T0" fmla="*/ 1356 w 781050"/>
                <a:gd name="T1" fmla="*/ 1230 h 781050"/>
                <a:gd name="T2" fmla="*/ 1008 w 781050"/>
                <a:gd name="T3" fmla="*/ 951 h 781050"/>
                <a:gd name="T4" fmla="*/ 737 w 781050"/>
                <a:gd name="T5" fmla="*/ 1211 h 781050"/>
                <a:gd name="T6" fmla="*/ 833 w 781050"/>
                <a:gd name="T7" fmla="*/ 1278 h 781050"/>
                <a:gd name="T8" fmla="*/ 725 w 781050"/>
                <a:gd name="T9" fmla="*/ 728 h 781050"/>
                <a:gd name="T10" fmla="*/ 400 w 781050"/>
                <a:gd name="T11" fmla="*/ 456 h 781050"/>
                <a:gd name="T12" fmla="*/ 642 w 781050"/>
                <a:gd name="T13" fmla="*/ 116 h 781050"/>
                <a:gd name="T14" fmla="*/ 1067 w 781050"/>
                <a:gd name="T15" fmla="*/ 303 h 781050"/>
                <a:gd name="T16" fmla="*/ 1396 w 781050"/>
                <a:gd name="T17" fmla="*/ 696 h 781050"/>
                <a:gd name="T18" fmla="*/ 1496 w 781050"/>
                <a:gd name="T19" fmla="*/ 385 h 781050"/>
                <a:gd name="T20" fmla="*/ 1582 w 781050"/>
                <a:gd name="T21" fmla="*/ 928 h 781050"/>
                <a:gd name="T22" fmla="*/ 1920 w 781050"/>
                <a:gd name="T23" fmla="*/ 1146 h 781050"/>
                <a:gd name="T24" fmla="*/ 2561 w 781050"/>
                <a:gd name="T25" fmla="*/ 1083 h 781050"/>
                <a:gd name="T26" fmla="*/ 2909 w 781050"/>
                <a:gd name="T27" fmla="*/ 805 h 781050"/>
                <a:gd name="T28" fmla="*/ 2583 w 781050"/>
                <a:gd name="T29" fmla="*/ 589 h 781050"/>
                <a:gd name="T30" fmla="*/ 2500 w 781050"/>
                <a:gd name="T31" fmla="*/ 665 h 781050"/>
                <a:gd name="T32" fmla="*/ 3188 w 781050"/>
                <a:gd name="T33" fmla="*/ 579 h 781050"/>
                <a:gd name="T34" fmla="*/ 3527 w 781050"/>
                <a:gd name="T35" fmla="*/ 318 h 781050"/>
                <a:gd name="T36" fmla="*/ 3951 w 781050"/>
                <a:gd name="T37" fmla="*/ 513 h 781050"/>
                <a:gd name="T38" fmla="*/ 3718 w 781050"/>
                <a:gd name="T39" fmla="*/ 852 h 781050"/>
                <a:gd name="T40" fmla="*/ 3228 w 781050"/>
                <a:gd name="T41" fmla="*/ 1115 h 781050"/>
                <a:gd name="T42" fmla="*/ 3616 w 781050"/>
                <a:gd name="T43" fmla="*/ 1196 h 781050"/>
                <a:gd name="T44" fmla="*/ 2936 w 781050"/>
                <a:gd name="T45" fmla="*/ 1264 h 781050"/>
                <a:gd name="T46" fmla="*/ 2665 w 781050"/>
                <a:gd name="T47" fmla="*/ 1533 h 781050"/>
                <a:gd name="T48" fmla="*/ 2743 w 781050"/>
                <a:gd name="T49" fmla="*/ 2046 h 781050"/>
                <a:gd name="T50" fmla="*/ 3092 w 781050"/>
                <a:gd name="T51" fmla="*/ 2325 h 781050"/>
                <a:gd name="T52" fmla="*/ 3363 w 781050"/>
                <a:gd name="T53" fmla="*/ 2064 h 781050"/>
                <a:gd name="T54" fmla="*/ 3267 w 781050"/>
                <a:gd name="T55" fmla="*/ 1997 h 781050"/>
                <a:gd name="T56" fmla="*/ 3374 w 781050"/>
                <a:gd name="T57" fmla="*/ 2547 h 781050"/>
                <a:gd name="T58" fmla="*/ 3700 w 781050"/>
                <a:gd name="T59" fmla="*/ 2818 h 781050"/>
                <a:gd name="T60" fmla="*/ 3456 w 781050"/>
                <a:gd name="T61" fmla="*/ 3158 h 781050"/>
                <a:gd name="T62" fmla="*/ 3032 w 781050"/>
                <a:gd name="T63" fmla="*/ 2972 h 781050"/>
                <a:gd name="T64" fmla="*/ 2703 w 781050"/>
                <a:gd name="T65" fmla="*/ 2579 h 781050"/>
                <a:gd name="T66" fmla="*/ 2603 w 781050"/>
                <a:gd name="T67" fmla="*/ 2890 h 781050"/>
                <a:gd name="T68" fmla="*/ 2517 w 781050"/>
                <a:gd name="T69" fmla="*/ 2346 h 781050"/>
                <a:gd name="T70" fmla="*/ 2180 w 781050"/>
                <a:gd name="T71" fmla="*/ 2129 h 781050"/>
                <a:gd name="T72" fmla="*/ 1538 w 781050"/>
                <a:gd name="T73" fmla="*/ 2191 h 781050"/>
                <a:gd name="T74" fmla="*/ 1190 w 781050"/>
                <a:gd name="T75" fmla="*/ 2469 h 781050"/>
                <a:gd name="T76" fmla="*/ 1516 w 781050"/>
                <a:gd name="T77" fmla="*/ 2686 h 781050"/>
                <a:gd name="T78" fmla="*/ 1599 w 781050"/>
                <a:gd name="T79" fmla="*/ 2610 h 781050"/>
                <a:gd name="T80" fmla="*/ 911 w 781050"/>
                <a:gd name="T81" fmla="*/ 2695 h 781050"/>
                <a:gd name="T82" fmla="*/ 572 w 781050"/>
                <a:gd name="T83" fmla="*/ 2955 h 781050"/>
                <a:gd name="T84" fmla="*/ 146 w 781050"/>
                <a:gd name="T85" fmla="*/ 2763 h 781050"/>
                <a:gd name="T86" fmla="*/ 380 w 781050"/>
                <a:gd name="T87" fmla="*/ 2424 h 781050"/>
                <a:gd name="T88" fmla="*/ 870 w 781050"/>
                <a:gd name="T89" fmla="*/ 2161 h 781050"/>
                <a:gd name="T90" fmla="*/ 482 w 781050"/>
                <a:gd name="T91" fmla="*/ 2081 h 781050"/>
                <a:gd name="T92" fmla="*/ 1163 w 781050"/>
                <a:gd name="T93" fmla="*/ 2012 h 781050"/>
                <a:gd name="T94" fmla="*/ 1434 w 781050"/>
                <a:gd name="T95" fmla="*/ 1743 h 7810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81050" h="781050" extrusionOk="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x-none"/>
            </a:p>
          </p:txBody>
        </p:sp>
        <p:sp>
          <p:nvSpPr>
            <p:cNvPr id="6164" name="Google Shape;88;g1fa1abc381b_3_0">
              <a:extLst>
                <a:ext uri="{FF2B5EF4-FFF2-40B4-BE49-F238E27FC236}">
                  <a16:creationId xmlns:a16="http://schemas.microsoft.com/office/drawing/2014/main" xmlns="" id="{CBF16EF9-67A8-B871-A93B-D14B9FC15B96}"/>
                </a:ext>
              </a:extLst>
            </p:cNvPr>
            <p:cNvSpPr>
              <a:spLocks/>
            </p:cNvSpPr>
            <p:nvPr/>
          </p:nvSpPr>
          <p:spPr bwMode="auto">
            <a:xfrm>
              <a:off x="464266" y="3189767"/>
              <a:ext cx="484251" cy="474488"/>
            </a:xfrm>
            <a:custGeom>
              <a:avLst/>
              <a:gdLst>
                <a:gd name="T0" fmla="*/ 1356 w 781050"/>
                <a:gd name="T1" fmla="*/ 1230 h 781050"/>
                <a:gd name="T2" fmla="*/ 1008 w 781050"/>
                <a:gd name="T3" fmla="*/ 951 h 781050"/>
                <a:gd name="T4" fmla="*/ 737 w 781050"/>
                <a:gd name="T5" fmla="*/ 1211 h 781050"/>
                <a:gd name="T6" fmla="*/ 833 w 781050"/>
                <a:gd name="T7" fmla="*/ 1278 h 781050"/>
                <a:gd name="T8" fmla="*/ 725 w 781050"/>
                <a:gd name="T9" fmla="*/ 728 h 781050"/>
                <a:gd name="T10" fmla="*/ 400 w 781050"/>
                <a:gd name="T11" fmla="*/ 456 h 781050"/>
                <a:gd name="T12" fmla="*/ 642 w 781050"/>
                <a:gd name="T13" fmla="*/ 116 h 781050"/>
                <a:gd name="T14" fmla="*/ 1067 w 781050"/>
                <a:gd name="T15" fmla="*/ 303 h 781050"/>
                <a:gd name="T16" fmla="*/ 1396 w 781050"/>
                <a:gd name="T17" fmla="*/ 696 h 781050"/>
                <a:gd name="T18" fmla="*/ 1496 w 781050"/>
                <a:gd name="T19" fmla="*/ 385 h 781050"/>
                <a:gd name="T20" fmla="*/ 1582 w 781050"/>
                <a:gd name="T21" fmla="*/ 928 h 781050"/>
                <a:gd name="T22" fmla="*/ 1920 w 781050"/>
                <a:gd name="T23" fmla="*/ 1146 h 781050"/>
                <a:gd name="T24" fmla="*/ 2561 w 781050"/>
                <a:gd name="T25" fmla="*/ 1083 h 781050"/>
                <a:gd name="T26" fmla="*/ 2909 w 781050"/>
                <a:gd name="T27" fmla="*/ 805 h 781050"/>
                <a:gd name="T28" fmla="*/ 2583 w 781050"/>
                <a:gd name="T29" fmla="*/ 589 h 781050"/>
                <a:gd name="T30" fmla="*/ 2500 w 781050"/>
                <a:gd name="T31" fmla="*/ 665 h 781050"/>
                <a:gd name="T32" fmla="*/ 3188 w 781050"/>
                <a:gd name="T33" fmla="*/ 579 h 781050"/>
                <a:gd name="T34" fmla="*/ 3527 w 781050"/>
                <a:gd name="T35" fmla="*/ 318 h 781050"/>
                <a:gd name="T36" fmla="*/ 3951 w 781050"/>
                <a:gd name="T37" fmla="*/ 513 h 781050"/>
                <a:gd name="T38" fmla="*/ 3718 w 781050"/>
                <a:gd name="T39" fmla="*/ 852 h 781050"/>
                <a:gd name="T40" fmla="*/ 3228 w 781050"/>
                <a:gd name="T41" fmla="*/ 1115 h 781050"/>
                <a:gd name="T42" fmla="*/ 3616 w 781050"/>
                <a:gd name="T43" fmla="*/ 1196 h 781050"/>
                <a:gd name="T44" fmla="*/ 2936 w 781050"/>
                <a:gd name="T45" fmla="*/ 1264 h 781050"/>
                <a:gd name="T46" fmla="*/ 2665 w 781050"/>
                <a:gd name="T47" fmla="*/ 1533 h 781050"/>
                <a:gd name="T48" fmla="*/ 2743 w 781050"/>
                <a:gd name="T49" fmla="*/ 2046 h 781050"/>
                <a:gd name="T50" fmla="*/ 3092 w 781050"/>
                <a:gd name="T51" fmla="*/ 2325 h 781050"/>
                <a:gd name="T52" fmla="*/ 3363 w 781050"/>
                <a:gd name="T53" fmla="*/ 2064 h 781050"/>
                <a:gd name="T54" fmla="*/ 3267 w 781050"/>
                <a:gd name="T55" fmla="*/ 1997 h 781050"/>
                <a:gd name="T56" fmla="*/ 3374 w 781050"/>
                <a:gd name="T57" fmla="*/ 2547 h 781050"/>
                <a:gd name="T58" fmla="*/ 3700 w 781050"/>
                <a:gd name="T59" fmla="*/ 2818 h 781050"/>
                <a:gd name="T60" fmla="*/ 3456 w 781050"/>
                <a:gd name="T61" fmla="*/ 3158 h 781050"/>
                <a:gd name="T62" fmla="*/ 3032 w 781050"/>
                <a:gd name="T63" fmla="*/ 2972 h 781050"/>
                <a:gd name="T64" fmla="*/ 2703 w 781050"/>
                <a:gd name="T65" fmla="*/ 2579 h 781050"/>
                <a:gd name="T66" fmla="*/ 2603 w 781050"/>
                <a:gd name="T67" fmla="*/ 2890 h 781050"/>
                <a:gd name="T68" fmla="*/ 2517 w 781050"/>
                <a:gd name="T69" fmla="*/ 2346 h 781050"/>
                <a:gd name="T70" fmla="*/ 2180 w 781050"/>
                <a:gd name="T71" fmla="*/ 2129 h 781050"/>
                <a:gd name="T72" fmla="*/ 1538 w 781050"/>
                <a:gd name="T73" fmla="*/ 2191 h 781050"/>
                <a:gd name="T74" fmla="*/ 1190 w 781050"/>
                <a:gd name="T75" fmla="*/ 2469 h 781050"/>
                <a:gd name="T76" fmla="*/ 1516 w 781050"/>
                <a:gd name="T77" fmla="*/ 2686 h 781050"/>
                <a:gd name="T78" fmla="*/ 1599 w 781050"/>
                <a:gd name="T79" fmla="*/ 2610 h 781050"/>
                <a:gd name="T80" fmla="*/ 911 w 781050"/>
                <a:gd name="T81" fmla="*/ 2695 h 781050"/>
                <a:gd name="T82" fmla="*/ 572 w 781050"/>
                <a:gd name="T83" fmla="*/ 2955 h 781050"/>
                <a:gd name="T84" fmla="*/ 146 w 781050"/>
                <a:gd name="T85" fmla="*/ 2763 h 781050"/>
                <a:gd name="T86" fmla="*/ 380 w 781050"/>
                <a:gd name="T87" fmla="*/ 2424 h 781050"/>
                <a:gd name="T88" fmla="*/ 870 w 781050"/>
                <a:gd name="T89" fmla="*/ 2161 h 781050"/>
                <a:gd name="T90" fmla="*/ 482 w 781050"/>
                <a:gd name="T91" fmla="*/ 2081 h 781050"/>
                <a:gd name="T92" fmla="*/ 1163 w 781050"/>
                <a:gd name="T93" fmla="*/ 2012 h 781050"/>
                <a:gd name="T94" fmla="*/ 1434 w 781050"/>
                <a:gd name="T95" fmla="*/ 1743 h 7810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81050" h="781050" extrusionOk="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x-none"/>
            </a:p>
          </p:txBody>
        </p:sp>
        <p:sp>
          <p:nvSpPr>
            <p:cNvPr id="6165" name="Google Shape;89;g1fa1abc381b_3_0">
              <a:extLst>
                <a:ext uri="{FF2B5EF4-FFF2-40B4-BE49-F238E27FC236}">
                  <a16:creationId xmlns:a16="http://schemas.microsoft.com/office/drawing/2014/main" xmlns="" id="{1C4AFDC2-1855-18B4-9538-C905FC7E6F68}"/>
                </a:ext>
              </a:extLst>
            </p:cNvPr>
            <p:cNvSpPr>
              <a:spLocks/>
            </p:cNvSpPr>
            <p:nvPr/>
          </p:nvSpPr>
          <p:spPr bwMode="auto">
            <a:xfrm>
              <a:off x="949439" y="3189767"/>
              <a:ext cx="484251" cy="474488"/>
            </a:xfrm>
            <a:custGeom>
              <a:avLst/>
              <a:gdLst>
                <a:gd name="T0" fmla="*/ 1356 w 781050"/>
                <a:gd name="T1" fmla="*/ 1230 h 781050"/>
                <a:gd name="T2" fmla="*/ 1008 w 781050"/>
                <a:gd name="T3" fmla="*/ 951 h 781050"/>
                <a:gd name="T4" fmla="*/ 737 w 781050"/>
                <a:gd name="T5" fmla="*/ 1211 h 781050"/>
                <a:gd name="T6" fmla="*/ 833 w 781050"/>
                <a:gd name="T7" fmla="*/ 1278 h 781050"/>
                <a:gd name="T8" fmla="*/ 725 w 781050"/>
                <a:gd name="T9" fmla="*/ 728 h 781050"/>
                <a:gd name="T10" fmla="*/ 400 w 781050"/>
                <a:gd name="T11" fmla="*/ 456 h 781050"/>
                <a:gd name="T12" fmla="*/ 642 w 781050"/>
                <a:gd name="T13" fmla="*/ 116 h 781050"/>
                <a:gd name="T14" fmla="*/ 1067 w 781050"/>
                <a:gd name="T15" fmla="*/ 303 h 781050"/>
                <a:gd name="T16" fmla="*/ 1396 w 781050"/>
                <a:gd name="T17" fmla="*/ 696 h 781050"/>
                <a:gd name="T18" fmla="*/ 1496 w 781050"/>
                <a:gd name="T19" fmla="*/ 385 h 781050"/>
                <a:gd name="T20" fmla="*/ 1582 w 781050"/>
                <a:gd name="T21" fmla="*/ 928 h 781050"/>
                <a:gd name="T22" fmla="*/ 1920 w 781050"/>
                <a:gd name="T23" fmla="*/ 1146 h 781050"/>
                <a:gd name="T24" fmla="*/ 2561 w 781050"/>
                <a:gd name="T25" fmla="*/ 1083 h 781050"/>
                <a:gd name="T26" fmla="*/ 2909 w 781050"/>
                <a:gd name="T27" fmla="*/ 805 h 781050"/>
                <a:gd name="T28" fmla="*/ 2583 w 781050"/>
                <a:gd name="T29" fmla="*/ 589 h 781050"/>
                <a:gd name="T30" fmla="*/ 2500 w 781050"/>
                <a:gd name="T31" fmla="*/ 665 h 781050"/>
                <a:gd name="T32" fmla="*/ 3188 w 781050"/>
                <a:gd name="T33" fmla="*/ 579 h 781050"/>
                <a:gd name="T34" fmla="*/ 3527 w 781050"/>
                <a:gd name="T35" fmla="*/ 318 h 781050"/>
                <a:gd name="T36" fmla="*/ 3951 w 781050"/>
                <a:gd name="T37" fmla="*/ 513 h 781050"/>
                <a:gd name="T38" fmla="*/ 3718 w 781050"/>
                <a:gd name="T39" fmla="*/ 852 h 781050"/>
                <a:gd name="T40" fmla="*/ 3228 w 781050"/>
                <a:gd name="T41" fmla="*/ 1115 h 781050"/>
                <a:gd name="T42" fmla="*/ 3616 w 781050"/>
                <a:gd name="T43" fmla="*/ 1196 h 781050"/>
                <a:gd name="T44" fmla="*/ 2936 w 781050"/>
                <a:gd name="T45" fmla="*/ 1264 h 781050"/>
                <a:gd name="T46" fmla="*/ 2665 w 781050"/>
                <a:gd name="T47" fmla="*/ 1533 h 781050"/>
                <a:gd name="T48" fmla="*/ 2743 w 781050"/>
                <a:gd name="T49" fmla="*/ 2046 h 781050"/>
                <a:gd name="T50" fmla="*/ 3092 w 781050"/>
                <a:gd name="T51" fmla="*/ 2325 h 781050"/>
                <a:gd name="T52" fmla="*/ 3363 w 781050"/>
                <a:gd name="T53" fmla="*/ 2064 h 781050"/>
                <a:gd name="T54" fmla="*/ 3267 w 781050"/>
                <a:gd name="T55" fmla="*/ 1997 h 781050"/>
                <a:gd name="T56" fmla="*/ 3374 w 781050"/>
                <a:gd name="T57" fmla="*/ 2547 h 781050"/>
                <a:gd name="T58" fmla="*/ 3700 w 781050"/>
                <a:gd name="T59" fmla="*/ 2818 h 781050"/>
                <a:gd name="T60" fmla="*/ 3456 w 781050"/>
                <a:gd name="T61" fmla="*/ 3158 h 781050"/>
                <a:gd name="T62" fmla="*/ 3032 w 781050"/>
                <a:gd name="T63" fmla="*/ 2972 h 781050"/>
                <a:gd name="T64" fmla="*/ 2703 w 781050"/>
                <a:gd name="T65" fmla="*/ 2579 h 781050"/>
                <a:gd name="T66" fmla="*/ 2603 w 781050"/>
                <a:gd name="T67" fmla="*/ 2890 h 781050"/>
                <a:gd name="T68" fmla="*/ 2517 w 781050"/>
                <a:gd name="T69" fmla="*/ 2346 h 781050"/>
                <a:gd name="T70" fmla="*/ 2180 w 781050"/>
                <a:gd name="T71" fmla="*/ 2129 h 781050"/>
                <a:gd name="T72" fmla="*/ 1538 w 781050"/>
                <a:gd name="T73" fmla="*/ 2191 h 781050"/>
                <a:gd name="T74" fmla="*/ 1190 w 781050"/>
                <a:gd name="T75" fmla="*/ 2469 h 781050"/>
                <a:gd name="T76" fmla="*/ 1516 w 781050"/>
                <a:gd name="T77" fmla="*/ 2686 h 781050"/>
                <a:gd name="T78" fmla="*/ 1599 w 781050"/>
                <a:gd name="T79" fmla="*/ 2610 h 781050"/>
                <a:gd name="T80" fmla="*/ 911 w 781050"/>
                <a:gd name="T81" fmla="*/ 2695 h 781050"/>
                <a:gd name="T82" fmla="*/ 572 w 781050"/>
                <a:gd name="T83" fmla="*/ 2955 h 781050"/>
                <a:gd name="T84" fmla="*/ 146 w 781050"/>
                <a:gd name="T85" fmla="*/ 2763 h 781050"/>
                <a:gd name="T86" fmla="*/ 380 w 781050"/>
                <a:gd name="T87" fmla="*/ 2424 h 781050"/>
                <a:gd name="T88" fmla="*/ 870 w 781050"/>
                <a:gd name="T89" fmla="*/ 2161 h 781050"/>
                <a:gd name="T90" fmla="*/ 482 w 781050"/>
                <a:gd name="T91" fmla="*/ 2081 h 781050"/>
                <a:gd name="T92" fmla="*/ 1163 w 781050"/>
                <a:gd name="T93" fmla="*/ 2012 h 781050"/>
                <a:gd name="T94" fmla="*/ 1434 w 781050"/>
                <a:gd name="T95" fmla="*/ 1743 h 7810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81050" h="781050" extrusionOk="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x-none"/>
            </a:p>
          </p:txBody>
        </p:sp>
      </p:grpSp>
      <p:grpSp>
        <p:nvGrpSpPr>
          <p:cNvPr id="6148" name="Google Shape;90;g1fa1abc381b_3_0">
            <a:extLst>
              <a:ext uri="{FF2B5EF4-FFF2-40B4-BE49-F238E27FC236}">
                <a16:creationId xmlns:a16="http://schemas.microsoft.com/office/drawing/2014/main" xmlns="" id="{14CA0150-C88E-97DA-823D-FDD014B4F968}"/>
              </a:ext>
            </a:extLst>
          </p:cNvPr>
          <p:cNvGrpSpPr>
            <a:grpSpLocks/>
          </p:cNvGrpSpPr>
          <p:nvPr/>
        </p:nvGrpSpPr>
        <p:grpSpPr bwMode="auto">
          <a:xfrm rot="5400000">
            <a:off x="2505075" y="1636713"/>
            <a:ext cx="1662113" cy="1639887"/>
            <a:chOff x="464266" y="2731227"/>
            <a:chExt cx="969424" cy="933028"/>
          </a:xfrm>
        </p:grpSpPr>
        <p:sp>
          <p:nvSpPr>
            <p:cNvPr id="6158" name="Google Shape;91;g1fa1abc381b_3_0">
              <a:extLst>
                <a:ext uri="{FF2B5EF4-FFF2-40B4-BE49-F238E27FC236}">
                  <a16:creationId xmlns:a16="http://schemas.microsoft.com/office/drawing/2014/main" xmlns="" id="{526DCAB4-3B38-7792-83CB-75707780D03D}"/>
                </a:ext>
              </a:extLst>
            </p:cNvPr>
            <p:cNvSpPr>
              <a:spLocks/>
            </p:cNvSpPr>
            <p:nvPr/>
          </p:nvSpPr>
          <p:spPr bwMode="auto">
            <a:xfrm>
              <a:off x="464266" y="2731227"/>
              <a:ext cx="484251" cy="474488"/>
            </a:xfrm>
            <a:custGeom>
              <a:avLst/>
              <a:gdLst>
                <a:gd name="T0" fmla="*/ 1356 w 781050"/>
                <a:gd name="T1" fmla="*/ 1230 h 781050"/>
                <a:gd name="T2" fmla="*/ 1008 w 781050"/>
                <a:gd name="T3" fmla="*/ 951 h 781050"/>
                <a:gd name="T4" fmla="*/ 737 w 781050"/>
                <a:gd name="T5" fmla="*/ 1211 h 781050"/>
                <a:gd name="T6" fmla="*/ 833 w 781050"/>
                <a:gd name="T7" fmla="*/ 1278 h 781050"/>
                <a:gd name="T8" fmla="*/ 725 w 781050"/>
                <a:gd name="T9" fmla="*/ 728 h 781050"/>
                <a:gd name="T10" fmla="*/ 400 w 781050"/>
                <a:gd name="T11" fmla="*/ 456 h 781050"/>
                <a:gd name="T12" fmla="*/ 642 w 781050"/>
                <a:gd name="T13" fmla="*/ 116 h 781050"/>
                <a:gd name="T14" fmla="*/ 1067 w 781050"/>
                <a:gd name="T15" fmla="*/ 303 h 781050"/>
                <a:gd name="T16" fmla="*/ 1396 w 781050"/>
                <a:gd name="T17" fmla="*/ 696 h 781050"/>
                <a:gd name="T18" fmla="*/ 1496 w 781050"/>
                <a:gd name="T19" fmla="*/ 385 h 781050"/>
                <a:gd name="T20" fmla="*/ 1582 w 781050"/>
                <a:gd name="T21" fmla="*/ 928 h 781050"/>
                <a:gd name="T22" fmla="*/ 1920 w 781050"/>
                <a:gd name="T23" fmla="*/ 1146 h 781050"/>
                <a:gd name="T24" fmla="*/ 2561 w 781050"/>
                <a:gd name="T25" fmla="*/ 1083 h 781050"/>
                <a:gd name="T26" fmla="*/ 2909 w 781050"/>
                <a:gd name="T27" fmla="*/ 805 h 781050"/>
                <a:gd name="T28" fmla="*/ 2583 w 781050"/>
                <a:gd name="T29" fmla="*/ 589 h 781050"/>
                <a:gd name="T30" fmla="*/ 2500 w 781050"/>
                <a:gd name="T31" fmla="*/ 665 h 781050"/>
                <a:gd name="T32" fmla="*/ 3188 w 781050"/>
                <a:gd name="T33" fmla="*/ 579 h 781050"/>
                <a:gd name="T34" fmla="*/ 3527 w 781050"/>
                <a:gd name="T35" fmla="*/ 318 h 781050"/>
                <a:gd name="T36" fmla="*/ 3951 w 781050"/>
                <a:gd name="T37" fmla="*/ 513 h 781050"/>
                <a:gd name="T38" fmla="*/ 3718 w 781050"/>
                <a:gd name="T39" fmla="*/ 852 h 781050"/>
                <a:gd name="T40" fmla="*/ 3228 w 781050"/>
                <a:gd name="T41" fmla="*/ 1115 h 781050"/>
                <a:gd name="T42" fmla="*/ 3616 w 781050"/>
                <a:gd name="T43" fmla="*/ 1196 h 781050"/>
                <a:gd name="T44" fmla="*/ 2936 w 781050"/>
                <a:gd name="T45" fmla="*/ 1264 h 781050"/>
                <a:gd name="T46" fmla="*/ 2665 w 781050"/>
                <a:gd name="T47" fmla="*/ 1533 h 781050"/>
                <a:gd name="T48" fmla="*/ 2743 w 781050"/>
                <a:gd name="T49" fmla="*/ 2046 h 781050"/>
                <a:gd name="T50" fmla="*/ 3092 w 781050"/>
                <a:gd name="T51" fmla="*/ 2325 h 781050"/>
                <a:gd name="T52" fmla="*/ 3363 w 781050"/>
                <a:gd name="T53" fmla="*/ 2064 h 781050"/>
                <a:gd name="T54" fmla="*/ 3267 w 781050"/>
                <a:gd name="T55" fmla="*/ 1997 h 781050"/>
                <a:gd name="T56" fmla="*/ 3374 w 781050"/>
                <a:gd name="T57" fmla="*/ 2547 h 781050"/>
                <a:gd name="T58" fmla="*/ 3700 w 781050"/>
                <a:gd name="T59" fmla="*/ 2818 h 781050"/>
                <a:gd name="T60" fmla="*/ 3456 w 781050"/>
                <a:gd name="T61" fmla="*/ 3158 h 781050"/>
                <a:gd name="T62" fmla="*/ 3032 w 781050"/>
                <a:gd name="T63" fmla="*/ 2972 h 781050"/>
                <a:gd name="T64" fmla="*/ 2703 w 781050"/>
                <a:gd name="T65" fmla="*/ 2579 h 781050"/>
                <a:gd name="T66" fmla="*/ 2603 w 781050"/>
                <a:gd name="T67" fmla="*/ 2890 h 781050"/>
                <a:gd name="T68" fmla="*/ 2517 w 781050"/>
                <a:gd name="T69" fmla="*/ 2346 h 781050"/>
                <a:gd name="T70" fmla="*/ 2180 w 781050"/>
                <a:gd name="T71" fmla="*/ 2129 h 781050"/>
                <a:gd name="T72" fmla="*/ 1538 w 781050"/>
                <a:gd name="T73" fmla="*/ 2191 h 781050"/>
                <a:gd name="T74" fmla="*/ 1190 w 781050"/>
                <a:gd name="T75" fmla="*/ 2469 h 781050"/>
                <a:gd name="T76" fmla="*/ 1516 w 781050"/>
                <a:gd name="T77" fmla="*/ 2686 h 781050"/>
                <a:gd name="T78" fmla="*/ 1599 w 781050"/>
                <a:gd name="T79" fmla="*/ 2610 h 781050"/>
                <a:gd name="T80" fmla="*/ 911 w 781050"/>
                <a:gd name="T81" fmla="*/ 2695 h 781050"/>
                <a:gd name="T82" fmla="*/ 572 w 781050"/>
                <a:gd name="T83" fmla="*/ 2955 h 781050"/>
                <a:gd name="T84" fmla="*/ 146 w 781050"/>
                <a:gd name="T85" fmla="*/ 2763 h 781050"/>
                <a:gd name="T86" fmla="*/ 380 w 781050"/>
                <a:gd name="T87" fmla="*/ 2424 h 781050"/>
                <a:gd name="T88" fmla="*/ 870 w 781050"/>
                <a:gd name="T89" fmla="*/ 2161 h 781050"/>
                <a:gd name="T90" fmla="*/ 482 w 781050"/>
                <a:gd name="T91" fmla="*/ 2081 h 781050"/>
                <a:gd name="T92" fmla="*/ 1163 w 781050"/>
                <a:gd name="T93" fmla="*/ 2012 h 781050"/>
                <a:gd name="T94" fmla="*/ 1434 w 781050"/>
                <a:gd name="T95" fmla="*/ 1743 h 7810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81050" h="781050" extrusionOk="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x-none"/>
            </a:p>
          </p:txBody>
        </p:sp>
        <p:sp>
          <p:nvSpPr>
            <p:cNvPr id="6159" name="Google Shape;92;g1fa1abc381b_3_0">
              <a:extLst>
                <a:ext uri="{FF2B5EF4-FFF2-40B4-BE49-F238E27FC236}">
                  <a16:creationId xmlns:a16="http://schemas.microsoft.com/office/drawing/2014/main" xmlns="" id="{BE5199FF-75D5-E2C4-3AA9-F80614FD6FD2}"/>
                </a:ext>
              </a:extLst>
            </p:cNvPr>
            <p:cNvSpPr>
              <a:spLocks/>
            </p:cNvSpPr>
            <p:nvPr/>
          </p:nvSpPr>
          <p:spPr bwMode="auto">
            <a:xfrm>
              <a:off x="949438" y="2731227"/>
              <a:ext cx="484251" cy="474488"/>
            </a:xfrm>
            <a:custGeom>
              <a:avLst/>
              <a:gdLst>
                <a:gd name="T0" fmla="*/ 1356 w 781050"/>
                <a:gd name="T1" fmla="*/ 1230 h 781050"/>
                <a:gd name="T2" fmla="*/ 1008 w 781050"/>
                <a:gd name="T3" fmla="*/ 951 h 781050"/>
                <a:gd name="T4" fmla="*/ 737 w 781050"/>
                <a:gd name="T5" fmla="*/ 1211 h 781050"/>
                <a:gd name="T6" fmla="*/ 833 w 781050"/>
                <a:gd name="T7" fmla="*/ 1278 h 781050"/>
                <a:gd name="T8" fmla="*/ 725 w 781050"/>
                <a:gd name="T9" fmla="*/ 728 h 781050"/>
                <a:gd name="T10" fmla="*/ 400 w 781050"/>
                <a:gd name="T11" fmla="*/ 456 h 781050"/>
                <a:gd name="T12" fmla="*/ 642 w 781050"/>
                <a:gd name="T13" fmla="*/ 116 h 781050"/>
                <a:gd name="T14" fmla="*/ 1067 w 781050"/>
                <a:gd name="T15" fmla="*/ 303 h 781050"/>
                <a:gd name="T16" fmla="*/ 1396 w 781050"/>
                <a:gd name="T17" fmla="*/ 696 h 781050"/>
                <a:gd name="T18" fmla="*/ 1496 w 781050"/>
                <a:gd name="T19" fmla="*/ 385 h 781050"/>
                <a:gd name="T20" fmla="*/ 1582 w 781050"/>
                <a:gd name="T21" fmla="*/ 928 h 781050"/>
                <a:gd name="T22" fmla="*/ 1920 w 781050"/>
                <a:gd name="T23" fmla="*/ 1146 h 781050"/>
                <a:gd name="T24" fmla="*/ 2561 w 781050"/>
                <a:gd name="T25" fmla="*/ 1083 h 781050"/>
                <a:gd name="T26" fmla="*/ 2909 w 781050"/>
                <a:gd name="T27" fmla="*/ 805 h 781050"/>
                <a:gd name="T28" fmla="*/ 2583 w 781050"/>
                <a:gd name="T29" fmla="*/ 589 h 781050"/>
                <a:gd name="T30" fmla="*/ 2500 w 781050"/>
                <a:gd name="T31" fmla="*/ 665 h 781050"/>
                <a:gd name="T32" fmla="*/ 3188 w 781050"/>
                <a:gd name="T33" fmla="*/ 579 h 781050"/>
                <a:gd name="T34" fmla="*/ 3527 w 781050"/>
                <a:gd name="T35" fmla="*/ 318 h 781050"/>
                <a:gd name="T36" fmla="*/ 3951 w 781050"/>
                <a:gd name="T37" fmla="*/ 513 h 781050"/>
                <a:gd name="T38" fmla="*/ 3718 w 781050"/>
                <a:gd name="T39" fmla="*/ 852 h 781050"/>
                <a:gd name="T40" fmla="*/ 3228 w 781050"/>
                <a:gd name="T41" fmla="*/ 1115 h 781050"/>
                <a:gd name="T42" fmla="*/ 3616 w 781050"/>
                <a:gd name="T43" fmla="*/ 1196 h 781050"/>
                <a:gd name="T44" fmla="*/ 2936 w 781050"/>
                <a:gd name="T45" fmla="*/ 1264 h 781050"/>
                <a:gd name="T46" fmla="*/ 2665 w 781050"/>
                <a:gd name="T47" fmla="*/ 1533 h 781050"/>
                <a:gd name="T48" fmla="*/ 2743 w 781050"/>
                <a:gd name="T49" fmla="*/ 2046 h 781050"/>
                <a:gd name="T50" fmla="*/ 3092 w 781050"/>
                <a:gd name="T51" fmla="*/ 2325 h 781050"/>
                <a:gd name="T52" fmla="*/ 3363 w 781050"/>
                <a:gd name="T53" fmla="*/ 2064 h 781050"/>
                <a:gd name="T54" fmla="*/ 3267 w 781050"/>
                <a:gd name="T55" fmla="*/ 1997 h 781050"/>
                <a:gd name="T56" fmla="*/ 3374 w 781050"/>
                <a:gd name="T57" fmla="*/ 2547 h 781050"/>
                <a:gd name="T58" fmla="*/ 3700 w 781050"/>
                <a:gd name="T59" fmla="*/ 2818 h 781050"/>
                <a:gd name="T60" fmla="*/ 3456 w 781050"/>
                <a:gd name="T61" fmla="*/ 3158 h 781050"/>
                <a:gd name="T62" fmla="*/ 3032 w 781050"/>
                <a:gd name="T63" fmla="*/ 2972 h 781050"/>
                <a:gd name="T64" fmla="*/ 2703 w 781050"/>
                <a:gd name="T65" fmla="*/ 2579 h 781050"/>
                <a:gd name="T66" fmla="*/ 2603 w 781050"/>
                <a:gd name="T67" fmla="*/ 2890 h 781050"/>
                <a:gd name="T68" fmla="*/ 2517 w 781050"/>
                <a:gd name="T69" fmla="*/ 2346 h 781050"/>
                <a:gd name="T70" fmla="*/ 2180 w 781050"/>
                <a:gd name="T71" fmla="*/ 2129 h 781050"/>
                <a:gd name="T72" fmla="*/ 1538 w 781050"/>
                <a:gd name="T73" fmla="*/ 2191 h 781050"/>
                <a:gd name="T74" fmla="*/ 1190 w 781050"/>
                <a:gd name="T75" fmla="*/ 2469 h 781050"/>
                <a:gd name="T76" fmla="*/ 1516 w 781050"/>
                <a:gd name="T77" fmla="*/ 2686 h 781050"/>
                <a:gd name="T78" fmla="*/ 1599 w 781050"/>
                <a:gd name="T79" fmla="*/ 2610 h 781050"/>
                <a:gd name="T80" fmla="*/ 911 w 781050"/>
                <a:gd name="T81" fmla="*/ 2695 h 781050"/>
                <a:gd name="T82" fmla="*/ 572 w 781050"/>
                <a:gd name="T83" fmla="*/ 2955 h 781050"/>
                <a:gd name="T84" fmla="*/ 146 w 781050"/>
                <a:gd name="T85" fmla="*/ 2763 h 781050"/>
                <a:gd name="T86" fmla="*/ 380 w 781050"/>
                <a:gd name="T87" fmla="*/ 2424 h 781050"/>
                <a:gd name="T88" fmla="*/ 870 w 781050"/>
                <a:gd name="T89" fmla="*/ 2161 h 781050"/>
                <a:gd name="T90" fmla="*/ 482 w 781050"/>
                <a:gd name="T91" fmla="*/ 2081 h 781050"/>
                <a:gd name="T92" fmla="*/ 1163 w 781050"/>
                <a:gd name="T93" fmla="*/ 2012 h 781050"/>
                <a:gd name="T94" fmla="*/ 1434 w 781050"/>
                <a:gd name="T95" fmla="*/ 1743 h 7810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81050" h="781050" extrusionOk="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x-none"/>
            </a:p>
          </p:txBody>
        </p:sp>
        <p:sp>
          <p:nvSpPr>
            <p:cNvPr id="6160" name="Google Shape;93;g1fa1abc381b_3_0">
              <a:extLst>
                <a:ext uri="{FF2B5EF4-FFF2-40B4-BE49-F238E27FC236}">
                  <a16:creationId xmlns:a16="http://schemas.microsoft.com/office/drawing/2014/main" xmlns="" id="{9AEA3730-4E21-EA1E-B4D1-53D5A393FB36}"/>
                </a:ext>
              </a:extLst>
            </p:cNvPr>
            <p:cNvSpPr>
              <a:spLocks/>
            </p:cNvSpPr>
            <p:nvPr/>
          </p:nvSpPr>
          <p:spPr bwMode="auto">
            <a:xfrm>
              <a:off x="464266" y="3189767"/>
              <a:ext cx="484251" cy="474488"/>
            </a:xfrm>
            <a:custGeom>
              <a:avLst/>
              <a:gdLst>
                <a:gd name="T0" fmla="*/ 1356 w 781050"/>
                <a:gd name="T1" fmla="*/ 1230 h 781050"/>
                <a:gd name="T2" fmla="*/ 1008 w 781050"/>
                <a:gd name="T3" fmla="*/ 951 h 781050"/>
                <a:gd name="T4" fmla="*/ 737 w 781050"/>
                <a:gd name="T5" fmla="*/ 1211 h 781050"/>
                <a:gd name="T6" fmla="*/ 833 w 781050"/>
                <a:gd name="T7" fmla="*/ 1278 h 781050"/>
                <a:gd name="T8" fmla="*/ 725 w 781050"/>
                <a:gd name="T9" fmla="*/ 728 h 781050"/>
                <a:gd name="T10" fmla="*/ 400 w 781050"/>
                <a:gd name="T11" fmla="*/ 456 h 781050"/>
                <a:gd name="T12" fmla="*/ 642 w 781050"/>
                <a:gd name="T13" fmla="*/ 116 h 781050"/>
                <a:gd name="T14" fmla="*/ 1067 w 781050"/>
                <a:gd name="T15" fmla="*/ 303 h 781050"/>
                <a:gd name="T16" fmla="*/ 1396 w 781050"/>
                <a:gd name="T17" fmla="*/ 696 h 781050"/>
                <a:gd name="T18" fmla="*/ 1496 w 781050"/>
                <a:gd name="T19" fmla="*/ 385 h 781050"/>
                <a:gd name="T20" fmla="*/ 1582 w 781050"/>
                <a:gd name="T21" fmla="*/ 928 h 781050"/>
                <a:gd name="T22" fmla="*/ 1920 w 781050"/>
                <a:gd name="T23" fmla="*/ 1146 h 781050"/>
                <a:gd name="T24" fmla="*/ 2561 w 781050"/>
                <a:gd name="T25" fmla="*/ 1083 h 781050"/>
                <a:gd name="T26" fmla="*/ 2909 w 781050"/>
                <a:gd name="T27" fmla="*/ 805 h 781050"/>
                <a:gd name="T28" fmla="*/ 2583 w 781050"/>
                <a:gd name="T29" fmla="*/ 589 h 781050"/>
                <a:gd name="T30" fmla="*/ 2500 w 781050"/>
                <a:gd name="T31" fmla="*/ 665 h 781050"/>
                <a:gd name="T32" fmla="*/ 3188 w 781050"/>
                <a:gd name="T33" fmla="*/ 579 h 781050"/>
                <a:gd name="T34" fmla="*/ 3527 w 781050"/>
                <a:gd name="T35" fmla="*/ 318 h 781050"/>
                <a:gd name="T36" fmla="*/ 3951 w 781050"/>
                <a:gd name="T37" fmla="*/ 513 h 781050"/>
                <a:gd name="T38" fmla="*/ 3718 w 781050"/>
                <a:gd name="T39" fmla="*/ 852 h 781050"/>
                <a:gd name="T40" fmla="*/ 3228 w 781050"/>
                <a:gd name="T41" fmla="*/ 1115 h 781050"/>
                <a:gd name="T42" fmla="*/ 3616 w 781050"/>
                <a:gd name="T43" fmla="*/ 1196 h 781050"/>
                <a:gd name="T44" fmla="*/ 2936 w 781050"/>
                <a:gd name="T45" fmla="*/ 1264 h 781050"/>
                <a:gd name="T46" fmla="*/ 2665 w 781050"/>
                <a:gd name="T47" fmla="*/ 1533 h 781050"/>
                <a:gd name="T48" fmla="*/ 2743 w 781050"/>
                <a:gd name="T49" fmla="*/ 2046 h 781050"/>
                <a:gd name="T50" fmla="*/ 3092 w 781050"/>
                <a:gd name="T51" fmla="*/ 2325 h 781050"/>
                <a:gd name="T52" fmla="*/ 3363 w 781050"/>
                <a:gd name="T53" fmla="*/ 2064 h 781050"/>
                <a:gd name="T54" fmla="*/ 3267 w 781050"/>
                <a:gd name="T55" fmla="*/ 1997 h 781050"/>
                <a:gd name="T56" fmla="*/ 3374 w 781050"/>
                <a:gd name="T57" fmla="*/ 2547 h 781050"/>
                <a:gd name="T58" fmla="*/ 3700 w 781050"/>
                <a:gd name="T59" fmla="*/ 2818 h 781050"/>
                <a:gd name="T60" fmla="*/ 3456 w 781050"/>
                <a:gd name="T61" fmla="*/ 3158 h 781050"/>
                <a:gd name="T62" fmla="*/ 3032 w 781050"/>
                <a:gd name="T63" fmla="*/ 2972 h 781050"/>
                <a:gd name="T64" fmla="*/ 2703 w 781050"/>
                <a:gd name="T65" fmla="*/ 2579 h 781050"/>
                <a:gd name="T66" fmla="*/ 2603 w 781050"/>
                <a:gd name="T67" fmla="*/ 2890 h 781050"/>
                <a:gd name="T68" fmla="*/ 2517 w 781050"/>
                <a:gd name="T69" fmla="*/ 2346 h 781050"/>
                <a:gd name="T70" fmla="*/ 2180 w 781050"/>
                <a:gd name="T71" fmla="*/ 2129 h 781050"/>
                <a:gd name="T72" fmla="*/ 1538 w 781050"/>
                <a:gd name="T73" fmla="*/ 2191 h 781050"/>
                <a:gd name="T74" fmla="*/ 1190 w 781050"/>
                <a:gd name="T75" fmla="*/ 2469 h 781050"/>
                <a:gd name="T76" fmla="*/ 1516 w 781050"/>
                <a:gd name="T77" fmla="*/ 2686 h 781050"/>
                <a:gd name="T78" fmla="*/ 1599 w 781050"/>
                <a:gd name="T79" fmla="*/ 2610 h 781050"/>
                <a:gd name="T80" fmla="*/ 911 w 781050"/>
                <a:gd name="T81" fmla="*/ 2695 h 781050"/>
                <a:gd name="T82" fmla="*/ 572 w 781050"/>
                <a:gd name="T83" fmla="*/ 2955 h 781050"/>
                <a:gd name="T84" fmla="*/ 146 w 781050"/>
                <a:gd name="T85" fmla="*/ 2763 h 781050"/>
                <a:gd name="T86" fmla="*/ 380 w 781050"/>
                <a:gd name="T87" fmla="*/ 2424 h 781050"/>
                <a:gd name="T88" fmla="*/ 870 w 781050"/>
                <a:gd name="T89" fmla="*/ 2161 h 781050"/>
                <a:gd name="T90" fmla="*/ 482 w 781050"/>
                <a:gd name="T91" fmla="*/ 2081 h 781050"/>
                <a:gd name="T92" fmla="*/ 1163 w 781050"/>
                <a:gd name="T93" fmla="*/ 2012 h 781050"/>
                <a:gd name="T94" fmla="*/ 1434 w 781050"/>
                <a:gd name="T95" fmla="*/ 1743 h 7810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81050" h="781050" extrusionOk="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x-none"/>
            </a:p>
          </p:txBody>
        </p:sp>
        <p:sp>
          <p:nvSpPr>
            <p:cNvPr id="6161" name="Google Shape;94;g1fa1abc381b_3_0">
              <a:extLst>
                <a:ext uri="{FF2B5EF4-FFF2-40B4-BE49-F238E27FC236}">
                  <a16:creationId xmlns:a16="http://schemas.microsoft.com/office/drawing/2014/main" xmlns="" id="{BE755EF5-B016-20A2-3D2A-842E82018EBF}"/>
                </a:ext>
              </a:extLst>
            </p:cNvPr>
            <p:cNvSpPr>
              <a:spLocks/>
            </p:cNvSpPr>
            <p:nvPr/>
          </p:nvSpPr>
          <p:spPr bwMode="auto">
            <a:xfrm>
              <a:off x="949439" y="3189767"/>
              <a:ext cx="484251" cy="474488"/>
            </a:xfrm>
            <a:custGeom>
              <a:avLst/>
              <a:gdLst>
                <a:gd name="T0" fmla="*/ 1356 w 781050"/>
                <a:gd name="T1" fmla="*/ 1230 h 781050"/>
                <a:gd name="T2" fmla="*/ 1008 w 781050"/>
                <a:gd name="T3" fmla="*/ 951 h 781050"/>
                <a:gd name="T4" fmla="*/ 737 w 781050"/>
                <a:gd name="T5" fmla="*/ 1211 h 781050"/>
                <a:gd name="T6" fmla="*/ 833 w 781050"/>
                <a:gd name="T7" fmla="*/ 1278 h 781050"/>
                <a:gd name="T8" fmla="*/ 725 w 781050"/>
                <a:gd name="T9" fmla="*/ 728 h 781050"/>
                <a:gd name="T10" fmla="*/ 400 w 781050"/>
                <a:gd name="T11" fmla="*/ 456 h 781050"/>
                <a:gd name="T12" fmla="*/ 642 w 781050"/>
                <a:gd name="T13" fmla="*/ 116 h 781050"/>
                <a:gd name="T14" fmla="*/ 1067 w 781050"/>
                <a:gd name="T15" fmla="*/ 303 h 781050"/>
                <a:gd name="T16" fmla="*/ 1396 w 781050"/>
                <a:gd name="T17" fmla="*/ 696 h 781050"/>
                <a:gd name="T18" fmla="*/ 1496 w 781050"/>
                <a:gd name="T19" fmla="*/ 385 h 781050"/>
                <a:gd name="T20" fmla="*/ 1582 w 781050"/>
                <a:gd name="T21" fmla="*/ 928 h 781050"/>
                <a:gd name="T22" fmla="*/ 1920 w 781050"/>
                <a:gd name="T23" fmla="*/ 1146 h 781050"/>
                <a:gd name="T24" fmla="*/ 2561 w 781050"/>
                <a:gd name="T25" fmla="*/ 1083 h 781050"/>
                <a:gd name="T26" fmla="*/ 2909 w 781050"/>
                <a:gd name="T27" fmla="*/ 805 h 781050"/>
                <a:gd name="T28" fmla="*/ 2583 w 781050"/>
                <a:gd name="T29" fmla="*/ 589 h 781050"/>
                <a:gd name="T30" fmla="*/ 2500 w 781050"/>
                <a:gd name="T31" fmla="*/ 665 h 781050"/>
                <a:gd name="T32" fmla="*/ 3188 w 781050"/>
                <a:gd name="T33" fmla="*/ 579 h 781050"/>
                <a:gd name="T34" fmla="*/ 3527 w 781050"/>
                <a:gd name="T35" fmla="*/ 318 h 781050"/>
                <a:gd name="T36" fmla="*/ 3951 w 781050"/>
                <a:gd name="T37" fmla="*/ 513 h 781050"/>
                <a:gd name="T38" fmla="*/ 3718 w 781050"/>
                <a:gd name="T39" fmla="*/ 852 h 781050"/>
                <a:gd name="T40" fmla="*/ 3228 w 781050"/>
                <a:gd name="T41" fmla="*/ 1115 h 781050"/>
                <a:gd name="T42" fmla="*/ 3616 w 781050"/>
                <a:gd name="T43" fmla="*/ 1196 h 781050"/>
                <a:gd name="T44" fmla="*/ 2936 w 781050"/>
                <a:gd name="T45" fmla="*/ 1264 h 781050"/>
                <a:gd name="T46" fmla="*/ 2665 w 781050"/>
                <a:gd name="T47" fmla="*/ 1533 h 781050"/>
                <a:gd name="T48" fmla="*/ 2743 w 781050"/>
                <a:gd name="T49" fmla="*/ 2046 h 781050"/>
                <a:gd name="T50" fmla="*/ 3092 w 781050"/>
                <a:gd name="T51" fmla="*/ 2325 h 781050"/>
                <a:gd name="T52" fmla="*/ 3363 w 781050"/>
                <a:gd name="T53" fmla="*/ 2064 h 781050"/>
                <a:gd name="T54" fmla="*/ 3267 w 781050"/>
                <a:gd name="T55" fmla="*/ 1997 h 781050"/>
                <a:gd name="T56" fmla="*/ 3374 w 781050"/>
                <a:gd name="T57" fmla="*/ 2547 h 781050"/>
                <a:gd name="T58" fmla="*/ 3700 w 781050"/>
                <a:gd name="T59" fmla="*/ 2818 h 781050"/>
                <a:gd name="T60" fmla="*/ 3456 w 781050"/>
                <a:gd name="T61" fmla="*/ 3158 h 781050"/>
                <a:gd name="T62" fmla="*/ 3032 w 781050"/>
                <a:gd name="T63" fmla="*/ 2972 h 781050"/>
                <a:gd name="T64" fmla="*/ 2703 w 781050"/>
                <a:gd name="T65" fmla="*/ 2579 h 781050"/>
                <a:gd name="T66" fmla="*/ 2603 w 781050"/>
                <a:gd name="T67" fmla="*/ 2890 h 781050"/>
                <a:gd name="T68" fmla="*/ 2517 w 781050"/>
                <a:gd name="T69" fmla="*/ 2346 h 781050"/>
                <a:gd name="T70" fmla="*/ 2180 w 781050"/>
                <a:gd name="T71" fmla="*/ 2129 h 781050"/>
                <a:gd name="T72" fmla="*/ 1538 w 781050"/>
                <a:gd name="T73" fmla="*/ 2191 h 781050"/>
                <a:gd name="T74" fmla="*/ 1190 w 781050"/>
                <a:gd name="T75" fmla="*/ 2469 h 781050"/>
                <a:gd name="T76" fmla="*/ 1516 w 781050"/>
                <a:gd name="T77" fmla="*/ 2686 h 781050"/>
                <a:gd name="T78" fmla="*/ 1599 w 781050"/>
                <a:gd name="T79" fmla="*/ 2610 h 781050"/>
                <a:gd name="T80" fmla="*/ 911 w 781050"/>
                <a:gd name="T81" fmla="*/ 2695 h 781050"/>
                <a:gd name="T82" fmla="*/ 572 w 781050"/>
                <a:gd name="T83" fmla="*/ 2955 h 781050"/>
                <a:gd name="T84" fmla="*/ 146 w 781050"/>
                <a:gd name="T85" fmla="*/ 2763 h 781050"/>
                <a:gd name="T86" fmla="*/ 380 w 781050"/>
                <a:gd name="T87" fmla="*/ 2424 h 781050"/>
                <a:gd name="T88" fmla="*/ 870 w 781050"/>
                <a:gd name="T89" fmla="*/ 2161 h 781050"/>
                <a:gd name="T90" fmla="*/ 482 w 781050"/>
                <a:gd name="T91" fmla="*/ 2081 h 781050"/>
                <a:gd name="T92" fmla="*/ 1163 w 781050"/>
                <a:gd name="T93" fmla="*/ 2012 h 781050"/>
                <a:gd name="T94" fmla="*/ 1434 w 781050"/>
                <a:gd name="T95" fmla="*/ 1743 h 7810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81050" h="781050" extrusionOk="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x-none"/>
            </a:p>
          </p:txBody>
        </p:sp>
      </p:grpSp>
      <p:sp>
        <p:nvSpPr>
          <p:cNvPr id="6150" name="Google Shape;96;g1fa1abc381b_3_0">
            <a:extLst>
              <a:ext uri="{FF2B5EF4-FFF2-40B4-BE49-F238E27FC236}">
                <a16:creationId xmlns:a16="http://schemas.microsoft.com/office/drawing/2014/main" xmlns="" id="{474C0AA2-DBC4-CEBD-6DB4-F2AAE62CFF2A}"/>
              </a:ext>
            </a:extLst>
          </p:cNvPr>
          <p:cNvSpPr>
            <a:spLocks noChangeArrowheads="1"/>
          </p:cNvSpPr>
          <p:nvPr/>
        </p:nvSpPr>
        <p:spPr bwMode="auto">
          <a:xfrm>
            <a:off x="384175" y="561975"/>
            <a:ext cx="11423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buSzPts val="1600"/>
            </a:pPr>
            <a:r>
              <a:rPr lang="kk-KZ" altLang="ru-RU" sz="1600" b="1" dirty="0">
                <a:solidFill>
                  <a:srgbClr val="FFFFFF"/>
                </a:solidFill>
              </a:rPr>
              <a:t>А</a:t>
            </a:r>
            <a:r>
              <a:rPr lang="ru-RU" altLang="ru-RU" sz="1600" b="1" dirty="0">
                <a:solidFill>
                  <a:srgbClr val="FFFFFF"/>
                </a:solidFill>
              </a:rPr>
              <a:t>ДАМНЫҢ ҮЙЛЕСІМДІ ДАМУЫ ҰЛТТЫҚ ИНСТИТУТЫ</a:t>
            </a:r>
            <a:endParaRPr lang="ru-RU" altLang="ru-RU" dirty="0"/>
          </a:p>
        </p:txBody>
      </p:sp>
      <p:sp>
        <p:nvSpPr>
          <p:cNvPr id="6151" name="Google Shape;97;g1fa1abc381b_3_0">
            <a:extLst>
              <a:ext uri="{FF2B5EF4-FFF2-40B4-BE49-F238E27FC236}">
                <a16:creationId xmlns:a16="http://schemas.microsoft.com/office/drawing/2014/main" xmlns="" id="{A532D1E9-8A0B-53A7-9485-F5B9CEDDCA89}"/>
              </a:ext>
            </a:extLst>
          </p:cNvPr>
          <p:cNvSpPr>
            <a:spLocks noChangeArrowheads="1"/>
          </p:cNvSpPr>
          <p:nvPr/>
        </p:nvSpPr>
        <p:spPr bwMode="auto">
          <a:xfrm>
            <a:off x="5065713" y="6072188"/>
            <a:ext cx="20605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lnSpc>
                <a:spcPct val="130000"/>
              </a:lnSpc>
              <a:buSzPts val="1100"/>
            </a:pPr>
            <a:r>
              <a:rPr lang="ru-RU" altLang="ru-RU" sz="1100" b="1" dirty="0">
                <a:solidFill>
                  <a:srgbClr val="FFFFFF"/>
                </a:solidFill>
              </a:rPr>
              <a:t>Алматы 2023 </a:t>
            </a:r>
            <a:r>
              <a:rPr lang="ru-RU" altLang="ru-RU" sz="1100" b="1" dirty="0" err="1">
                <a:solidFill>
                  <a:srgbClr val="FFFFFF"/>
                </a:solidFill>
              </a:rPr>
              <a:t>жыл</a:t>
            </a:r>
            <a:endParaRPr lang="ru-RU" altLang="ru-RU" sz="1200" b="1" dirty="0">
              <a:solidFill>
                <a:srgbClr val="FFFFFF"/>
              </a:solidFill>
            </a:endParaRPr>
          </a:p>
        </p:txBody>
      </p:sp>
      <p:grpSp>
        <p:nvGrpSpPr>
          <p:cNvPr id="6152" name="Google Shape;99;g1fa1abc381b_3_0">
            <a:extLst>
              <a:ext uri="{FF2B5EF4-FFF2-40B4-BE49-F238E27FC236}">
                <a16:creationId xmlns:a16="http://schemas.microsoft.com/office/drawing/2014/main" xmlns="" id="{9641D7D8-95B9-95EB-9797-4DADF6F54F27}"/>
              </a:ext>
            </a:extLst>
          </p:cNvPr>
          <p:cNvGrpSpPr>
            <a:grpSpLocks/>
          </p:cNvGrpSpPr>
          <p:nvPr/>
        </p:nvGrpSpPr>
        <p:grpSpPr bwMode="auto">
          <a:xfrm rot="5400000">
            <a:off x="9677400" y="1560513"/>
            <a:ext cx="1662113" cy="1639887"/>
            <a:chOff x="464266" y="2731227"/>
            <a:chExt cx="969424" cy="933028"/>
          </a:xfrm>
        </p:grpSpPr>
        <p:sp>
          <p:nvSpPr>
            <p:cNvPr id="6154" name="Google Shape;100;g1fa1abc381b_3_0">
              <a:extLst>
                <a:ext uri="{FF2B5EF4-FFF2-40B4-BE49-F238E27FC236}">
                  <a16:creationId xmlns:a16="http://schemas.microsoft.com/office/drawing/2014/main" xmlns="" id="{E49408E5-2C29-F798-3254-95D496488719}"/>
                </a:ext>
              </a:extLst>
            </p:cNvPr>
            <p:cNvSpPr>
              <a:spLocks/>
            </p:cNvSpPr>
            <p:nvPr/>
          </p:nvSpPr>
          <p:spPr bwMode="auto">
            <a:xfrm>
              <a:off x="949438" y="2731227"/>
              <a:ext cx="484251" cy="474488"/>
            </a:xfrm>
            <a:custGeom>
              <a:avLst/>
              <a:gdLst>
                <a:gd name="T0" fmla="*/ 1356 w 781050"/>
                <a:gd name="T1" fmla="*/ 1230 h 781050"/>
                <a:gd name="T2" fmla="*/ 1008 w 781050"/>
                <a:gd name="T3" fmla="*/ 951 h 781050"/>
                <a:gd name="T4" fmla="*/ 737 w 781050"/>
                <a:gd name="T5" fmla="*/ 1211 h 781050"/>
                <a:gd name="T6" fmla="*/ 833 w 781050"/>
                <a:gd name="T7" fmla="*/ 1278 h 781050"/>
                <a:gd name="T8" fmla="*/ 725 w 781050"/>
                <a:gd name="T9" fmla="*/ 728 h 781050"/>
                <a:gd name="T10" fmla="*/ 400 w 781050"/>
                <a:gd name="T11" fmla="*/ 456 h 781050"/>
                <a:gd name="T12" fmla="*/ 642 w 781050"/>
                <a:gd name="T13" fmla="*/ 116 h 781050"/>
                <a:gd name="T14" fmla="*/ 1067 w 781050"/>
                <a:gd name="T15" fmla="*/ 303 h 781050"/>
                <a:gd name="T16" fmla="*/ 1396 w 781050"/>
                <a:gd name="T17" fmla="*/ 696 h 781050"/>
                <a:gd name="T18" fmla="*/ 1496 w 781050"/>
                <a:gd name="T19" fmla="*/ 385 h 781050"/>
                <a:gd name="T20" fmla="*/ 1582 w 781050"/>
                <a:gd name="T21" fmla="*/ 928 h 781050"/>
                <a:gd name="T22" fmla="*/ 1920 w 781050"/>
                <a:gd name="T23" fmla="*/ 1146 h 781050"/>
                <a:gd name="T24" fmla="*/ 2561 w 781050"/>
                <a:gd name="T25" fmla="*/ 1083 h 781050"/>
                <a:gd name="T26" fmla="*/ 2909 w 781050"/>
                <a:gd name="T27" fmla="*/ 805 h 781050"/>
                <a:gd name="T28" fmla="*/ 2583 w 781050"/>
                <a:gd name="T29" fmla="*/ 589 h 781050"/>
                <a:gd name="T30" fmla="*/ 2500 w 781050"/>
                <a:gd name="T31" fmla="*/ 665 h 781050"/>
                <a:gd name="T32" fmla="*/ 3188 w 781050"/>
                <a:gd name="T33" fmla="*/ 579 h 781050"/>
                <a:gd name="T34" fmla="*/ 3527 w 781050"/>
                <a:gd name="T35" fmla="*/ 318 h 781050"/>
                <a:gd name="T36" fmla="*/ 3951 w 781050"/>
                <a:gd name="T37" fmla="*/ 513 h 781050"/>
                <a:gd name="T38" fmla="*/ 3718 w 781050"/>
                <a:gd name="T39" fmla="*/ 852 h 781050"/>
                <a:gd name="T40" fmla="*/ 3228 w 781050"/>
                <a:gd name="T41" fmla="*/ 1115 h 781050"/>
                <a:gd name="T42" fmla="*/ 3616 w 781050"/>
                <a:gd name="T43" fmla="*/ 1196 h 781050"/>
                <a:gd name="T44" fmla="*/ 2936 w 781050"/>
                <a:gd name="T45" fmla="*/ 1264 h 781050"/>
                <a:gd name="T46" fmla="*/ 2665 w 781050"/>
                <a:gd name="T47" fmla="*/ 1533 h 781050"/>
                <a:gd name="T48" fmla="*/ 2743 w 781050"/>
                <a:gd name="T49" fmla="*/ 2046 h 781050"/>
                <a:gd name="T50" fmla="*/ 3092 w 781050"/>
                <a:gd name="T51" fmla="*/ 2325 h 781050"/>
                <a:gd name="T52" fmla="*/ 3363 w 781050"/>
                <a:gd name="T53" fmla="*/ 2064 h 781050"/>
                <a:gd name="T54" fmla="*/ 3267 w 781050"/>
                <a:gd name="T55" fmla="*/ 1997 h 781050"/>
                <a:gd name="T56" fmla="*/ 3374 w 781050"/>
                <a:gd name="T57" fmla="*/ 2547 h 781050"/>
                <a:gd name="T58" fmla="*/ 3700 w 781050"/>
                <a:gd name="T59" fmla="*/ 2818 h 781050"/>
                <a:gd name="T60" fmla="*/ 3456 w 781050"/>
                <a:gd name="T61" fmla="*/ 3158 h 781050"/>
                <a:gd name="T62" fmla="*/ 3032 w 781050"/>
                <a:gd name="T63" fmla="*/ 2972 h 781050"/>
                <a:gd name="T64" fmla="*/ 2703 w 781050"/>
                <a:gd name="T65" fmla="*/ 2579 h 781050"/>
                <a:gd name="T66" fmla="*/ 2603 w 781050"/>
                <a:gd name="T67" fmla="*/ 2890 h 781050"/>
                <a:gd name="T68" fmla="*/ 2517 w 781050"/>
                <a:gd name="T69" fmla="*/ 2346 h 781050"/>
                <a:gd name="T70" fmla="*/ 2180 w 781050"/>
                <a:gd name="T71" fmla="*/ 2129 h 781050"/>
                <a:gd name="T72" fmla="*/ 1538 w 781050"/>
                <a:gd name="T73" fmla="*/ 2191 h 781050"/>
                <a:gd name="T74" fmla="*/ 1190 w 781050"/>
                <a:gd name="T75" fmla="*/ 2469 h 781050"/>
                <a:gd name="T76" fmla="*/ 1516 w 781050"/>
                <a:gd name="T77" fmla="*/ 2686 h 781050"/>
                <a:gd name="T78" fmla="*/ 1599 w 781050"/>
                <a:gd name="T79" fmla="*/ 2610 h 781050"/>
                <a:gd name="T80" fmla="*/ 911 w 781050"/>
                <a:gd name="T81" fmla="*/ 2695 h 781050"/>
                <a:gd name="T82" fmla="*/ 572 w 781050"/>
                <a:gd name="T83" fmla="*/ 2955 h 781050"/>
                <a:gd name="T84" fmla="*/ 146 w 781050"/>
                <a:gd name="T85" fmla="*/ 2763 h 781050"/>
                <a:gd name="T86" fmla="*/ 380 w 781050"/>
                <a:gd name="T87" fmla="*/ 2424 h 781050"/>
                <a:gd name="T88" fmla="*/ 870 w 781050"/>
                <a:gd name="T89" fmla="*/ 2161 h 781050"/>
                <a:gd name="T90" fmla="*/ 482 w 781050"/>
                <a:gd name="T91" fmla="*/ 2081 h 781050"/>
                <a:gd name="T92" fmla="*/ 1163 w 781050"/>
                <a:gd name="T93" fmla="*/ 2012 h 781050"/>
                <a:gd name="T94" fmla="*/ 1434 w 781050"/>
                <a:gd name="T95" fmla="*/ 1743 h 7810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81050" h="781050" extrusionOk="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x-none"/>
            </a:p>
          </p:txBody>
        </p:sp>
        <p:sp>
          <p:nvSpPr>
            <p:cNvPr id="6155" name="Google Shape;101;g1fa1abc381b_3_0">
              <a:extLst>
                <a:ext uri="{FF2B5EF4-FFF2-40B4-BE49-F238E27FC236}">
                  <a16:creationId xmlns:a16="http://schemas.microsoft.com/office/drawing/2014/main" xmlns="" id="{9C3BA377-05BF-9148-8F4A-3212B635FE39}"/>
                </a:ext>
              </a:extLst>
            </p:cNvPr>
            <p:cNvSpPr>
              <a:spLocks/>
            </p:cNvSpPr>
            <p:nvPr/>
          </p:nvSpPr>
          <p:spPr bwMode="auto">
            <a:xfrm>
              <a:off x="464266" y="3189767"/>
              <a:ext cx="484251" cy="474488"/>
            </a:xfrm>
            <a:custGeom>
              <a:avLst/>
              <a:gdLst>
                <a:gd name="T0" fmla="*/ 1356 w 781050"/>
                <a:gd name="T1" fmla="*/ 1230 h 781050"/>
                <a:gd name="T2" fmla="*/ 1008 w 781050"/>
                <a:gd name="T3" fmla="*/ 951 h 781050"/>
                <a:gd name="T4" fmla="*/ 737 w 781050"/>
                <a:gd name="T5" fmla="*/ 1211 h 781050"/>
                <a:gd name="T6" fmla="*/ 833 w 781050"/>
                <a:gd name="T7" fmla="*/ 1278 h 781050"/>
                <a:gd name="T8" fmla="*/ 725 w 781050"/>
                <a:gd name="T9" fmla="*/ 728 h 781050"/>
                <a:gd name="T10" fmla="*/ 400 w 781050"/>
                <a:gd name="T11" fmla="*/ 456 h 781050"/>
                <a:gd name="T12" fmla="*/ 642 w 781050"/>
                <a:gd name="T13" fmla="*/ 116 h 781050"/>
                <a:gd name="T14" fmla="*/ 1067 w 781050"/>
                <a:gd name="T15" fmla="*/ 303 h 781050"/>
                <a:gd name="T16" fmla="*/ 1396 w 781050"/>
                <a:gd name="T17" fmla="*/ 696 h 781050"/>
                <a:gd name="T18" fmla="*/ 1496 w 781050"/>
                <a:gd name="T19" fmla="*/ 385 h 781050"/>
                <a:gd name="T20" fmla="*/ 1582 w 781050"/>
                <a:gd name="T21" fmla="*/ 928 h 781050"/>
                <a:gd name="T22" fmla="*/ 1920 w 781050"/>
                <a:gd name="T23" fmla="*/ 1146 h 781050"/>
                <a:gd name="T24" fmla="*/ 2561 w 781050"/>
                <a:gd name="T25" fmla="*/ 1083 h 781050"/>
                <a:gd name="T26" fmla="*/ 2909 w 781050"/>
                <a:gd name="T27" fmla="*/ 805 h 781050"/>
                <a:gd name="T28" fmla="*/ 2583 w 781050"/>
                <a:gd name="T29" fmla="*/ 589 h 781050"/>
                <a:gd name="T30" fmla="*/ 2500 w 781050"/>
                <a:gd name="T31" fmla="*/ 665 h 781050"/>
                <a:gd name="T32" fmla="*/ 3188 w 781050"/>
                <a:gd name="T33" fmla="*/ 579 h 781050"/>
                <a:gd name="T34" fmla="*/ 3527 w 781050"/>
                <a:gd name="T35" fmla="*/ 318 h 781050"/>
                <a:gd name="T36" fmla="*/ 3951 w 781050"/>
                <a:gd name="T37" fmla="*/ 513 h 781050"/>
                <a:gd name="T38" fmla="*/ 3718 w 781050"/>
                <a:gd name="T39" fmla="*/ 852 h 781050"/>
                <a:gd name="T40" fmla="*/ 3228 w 781050"/>
                <a:gd name="T41" fmla="*/ 1115 h 781050"/>
                <a:gd name="T42" fmla="*/ 3616 w 781050"/>
                <a:gd name="T43" fmla="*/ 1196 h 781050"/>
                <a:gd name="T44" fmla="*/ 2936 w 781050"/>
                <a:gd name="T45" fmla="*/ 1264 h 781050"/>
                <a:gd name="T46" fmla="*/ 2665 w 781050"/>
                <a:gd name="T47" fmla="*/ 1533 h 781050"/>
                <a:gd name="T48" fmla="*/ 2743 w 781050"/>
                <a:gd name="T49" fmla="*/ 2046 h 781050"/>
                <a:gd name="T50" fmla="*/ 3092 w 781050"/>
                <a:gd name="T51" fmla="*/ 2325 h 781050"/>
                <a:gd name="T52" fmla="*/ 3363 w 781050"/>
                <a:gd name="T53" fmla="*/ 2064 h 781050"/>
                <a:gd name="T54" fmla="*/ 3267 w 781050"/>
                <a:gd name="T55" fmla="*/ 1997 h 781050"/>
                <a:gd name="T56" fmla="*/ 3374 w 781050"/>
                <a:gd name="T57" fmla="*/ 2547 h 781050"/>
                <a:gd name="T58" fmla="*/ 3700 w 781050"/>
                <a:gd name="T59" fmla="*/ 2818 h 781050"/>
                <a:gd name="T60" fmla="*/ 3456 w 781050"/>
                <a:gd name="T61" fmla="*/ 3158 h 781050"/>
                <a:gd name="T62" fmla="*/ 3032 w 781050"/>
                <a:gd name="T63" fmla="*/ 2972 h 781050"/>
                <a:gd name="T64" fmla="*/ 2703 w 781050"/>
                <a:gd name="T65" fmla="*/ 2579 h 781050"/>
                <a:gd name="T66" fmla="*/ 2603 w 781050"/>
                <a:gd name="T67" fmla="*/ 2890 h 781050"/>
                <a:gd name="T68" fmla="*/ 2517 w 781050"/>
                <a:gd name="T69" fmla="*/ 2346 h 781050"/>
                <a:gd name="T70" fmla="*/ 2180 w 781050"/>
                <a:gd name="T71" fmla="*/ 2129 h 781050"/>
                <a:gd name="T72" fmla="*/ 1538 w 781050"/>
                <a:gd name="T73" fmla="*/ 2191 h 781050"/>
                <a:gd name="T74" fmla="*/ 1190 w 781050"/>
                <a:gd name="T75" fmla="*/ 2469 h 781050"/>
                <a:gd name="T76" fmla="*/ 1516 w 781050"/>
                <a:gd name="T77" fmla="*/ 2686 h 781050"/>
                <a:gd name="T78" fmla="*/ 1599 w 781050"/>
                <a:gd name="T79" fmla="*/ 2610 h 781050"/>
                <a:gd name="T80" fmla="*/ 911 w 781050"/>
                <a:gd name="T81" fmla="*/ 2695 h 781050"/>
                <a:gd name="T82" fmla="*/ 572 w 781050"/>
                <a:gd name="T83" fmla="*/ 2955 h 781050"/>
                <a:gd name="T84" fmla="*/ 146 w 781050"/>
                <a:gd name="T85" fmla="*/ 2763 h 781050"/>
                <a:gd name="T86" fmla="*/ 380 w 781050"/>
                <a:gd name="T87" fmla="*/ 2424 h 781050"/>
                <a:gd name="T88" fmla="*/ 870 w 781050"/>
                <a:gd name="T89" fmla="*/ 2161 h 781050"/>
                <a:gd name="T90" fmla="*/ 482 w 781050"/>
                <a:gd name="T91" fmla="*/ 2081 h 781050"/>
                <a:gd name="T92" fmla="*/ 1163 w 781050"/>
                <a:gd name="T93" fmla="*/ 2012 h 781050"/>
                <a:gd name="T94" fmla="*/ 1434 w 781050"/>
                <a:gd name="T95" fmla="*/ 1743 h 7810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81050" h="781050" extrusionOk="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x-none"/>
            </a:p>
          </p:txBody>
        </p:sp>
        <p:sp>
          <p:nvSpPr>
            <p:cNvPr id="6156" name="Google Shape;102;g1fa1abc381b_3_0">
              <a:extLst>
                <a:ext uri="{FF2B5EF4-FFF2-40B4-BE49-F238E27FC236}">
                  <a16:creationId xmlns:a16="http://schemas.microsoft.com/office/drawing/2014/main" xmlns="" id="{34A44C02-1B76-CC46-13AD-33022BAA47E0}"/>
                </a:ext>
              </a:extLst>
            </p:cNvPr>
            <p:cNvSpPr>
              <a:spLocks/>
            </p:cNvSpPr>
            <p:nvPr/>
          </p:nvSpPr>
          <p:spPr bwMode="auto">
            <a:xfrm>
              <a:off x="949439" y="3189767"/>
              <a:ext cx="484251" cy="474488"/>
            </a:xfrm>
            <a:custGeom>
              <a:avLst/>
              <a:gdLst>
                <a:gd name="T0" fmla="*/ 1356 w 781050"/>
                <a:gd name="T1" fmla="*/ 1230 h 781050"/>
                <a:gd name="T2" fmla="*/ 1008 w 781050"/>
                <a:gd name="T3" fmla="*/ 951 h 781050"/>
                <a:gd name="T4" fmla="*/ 737 w 781050"/>
                <a:gd name="T5" fmla="*/ 1211 h 781050"/>
                <a:gd name="T6" fmla="*/ 833 w 781050"/>
                <a:gd name="T7" fmla="*/ 1278 h 781050"/>
                <a:gd name="T8" fmla="*/ 725 w 781050"/>
                <a:gd name="T9" fmla="*/ 728 h 781050"/>
                <a:gd name="T10" fmla="*/ 400 w 781050"/>
                <a:gd name="T11" fmla="*/ 456 h 781050"/>
                <a:gd name="T12" fmla="*/ 642 w 781050"/>
                <a:gd name="T13" fmla="*/ 116 h 781050"/>
                <a:gd name="T14" fmla="*/ 1067 w 781050"/>
                <a:gd name="T15" fmla="*/ 303 h 781050"/>
                <a:gd name="T16" fmla="*/ 1396 w 781050"/>
                <a:gd name="T17" fmla="*/ 696 h 781050"/>
                <a:gd name="T18" fmla="*/ 1496 w 781050"/>
                <a:gd name="T19" fmla="*/ 385 h 781050"/>
                <a:gd name="T20" fmla="*/ 1582 w 781050"/>
                <a:gd name="T21" fmla="*/ 928 h 781050"/>
                <a:gd name="T22" fmla="*/ 1920 w 781050"/>
                <a:gd name="T23" fmla="*/ 1146 h 781050"/>
                <a:gd name="T24" fmla="*/ 2561 w 781050"/>
                <a:gd name="T25" fmla="*/ 1083 h 781050"/>
                <a:gd name="T26" fmla="*/ 2909 w 781050"/>
                <a:gd name="T27" fmla="*/ 805 h 781050"/>
                <a:gd name="T28" fmla="*/ 2583 w 781050"/>
                <a:gd name="T29" fmla="*/ 589 h 781050"/>
                <a:gd name="T30" fmla="*/ 2500 w 781050"/>
                <a:gd name="T31" fmla="*/ 665 h 781050"/>
                <a:gd name="T32" fmla="*/ 3188 w 781050"/>
                <a:gd name="T33" fmla="*/ 579 h 781050"/>
                <a:gd name="T34" fmla="*/ 3527 w 781050"/>
                <a:gd name="T35" fmla="*/ 318 h 781050"/>
                <a:gd name="T36" fmla="*/ 3951 w 781050"/>
                <a:gd name="T37" fmla="*/ 513 h 781050"/>
                <a:gd name="T38" fmla="*/ 3718 w 781050"/>
                <a:gd name="T39" fmla="*/ 852 h 781050"/>
                <a:gd name="T40" fmla="*/ 3228 w 781050"/>
                <a:gd name="T41" fmla="*/ 1115 h 781050"/>
                <a:gd name="T42" fmla="*/ 3616 w 781050"/>
                <a:gd name="T43" fmla="*/ 1196 h 781050"/>
                <a:gd name="T44" fmla="*/ 2936 w 781050"/>
                <a:gd name="T45" fmla="*/ 1264 h 781050"/>
                <a:gd name="T46" fmla="*/ 2665 w 781050"/>
                <a:gd name="T47" fmla="*/ 1533 h 781050"/>
                <a:gd name="T48" fmla="*/ 2743 w 781050"/>
                <a:gd name="T49" fmla="*/ 2046 h 781050"/>
                <a:gd name="T50" fmla="*/ 3092 w 781050"/>
                <a:gd name="T51" fmla="*/ 2325 h 781050"/>
                <a:gd name="T52" fmla="*/ 3363 w 781050"/>
                <a:gd name="T53" fmla="*/ 2064 h 781050"/>
                <a:gd name="T54" fmla="*/ 3267 w 781050"/>
                <a:gd name="T55" fmla="*/ 1997 h 781050"/>
                <a:gd name="T56" fmla="*/ 3374 w 781050"/>
                <a:gd name="T57" fmla="*/ 2547 h 781050"/>
                <a:gd name="T58" fmla="*/ 3700 w 781050"/>
                <a:gd name="T59" fmla="*/ 2818 h 781050"/>
                <a:gd name="T60" fmla="*/ 3456 w 781050"/>
                <a:gd name="T61" fmla="*/ 3158 h 781050"/>
                <a:gd name="T62" fmla="*/ 3032 w 781050"/>
                <a:gd name="T63" fmla="*/ 2972 h 781050"/>
                <a:gd name="T64" fmla="*/ 2703 w 781050"/>
                <a:gd name="T65" fmla="*/ 2579 h 781050"/>
                <a:gd name="T66" fmla="*/ 2603 w 781050"/>
                <a:gd name="T67" fmla="*/ 2890 h 781050"/>
                <a:gd name="T68" fmla="*/ 2517 w 781050"/>
                <a:gd name="T69" fmla="*/ 2346 h 781050"/>
                <a:gd name="T70" fmla="*/ 2180 w 781050"/>
                <a:gd name="T71" fmla="*/ 2129 h 781050"/>
                <a:gd name="T72" fmla="*/ 1538 w 781050"/>
                <a:gd name="T73" fmla="*/ 2191 h 781050"/>
                <a:gd name="T74" fmla="*/ 1190 w 781050"/>
                <a:gd name="T75" fmla="*/ 2469 h 781050"/>
                <a:gd name="T76" fmla="*/ 1516 w 781050"/>
                <a:gd name="T77" fmla="*/ 2686 h 781050"/>
                <a:gd name="T78" fmla="*/ 1599 w 781050"/>
                <a:gd name="T79" fmla="*/ 2610 h 781050"/>
                <a:gd name="T80" fmla="*/ 911 w 781050"/>
                <a:gd name="T81" fmla="*/ 2695 h 781050"/>
                <a:gd name="T82" fmla="*/ 572 w 781050"/>
                <a:gd name="T83" fmla="*/ 2955 h 781050"/>
                <a:gd name="T84" fmla="*/ 146 w 781050"/>
                <a:gd name="T85" fmla="*/ 2763 h 781050"/>
                <a:gd name="T86" fmla="*/ 380 w 781050"/>
                <a:gd name="T87" fmla="*/ 2424 h 781050"/>
                <a:gd name="T88" fmla="*/ 870 w 781050"/>
                <a:gd name="T89" fmla="*/ 2161 h 781050"/>
                <a:gd name="T90" fmla="*/ 482 w 781050"/>
                <a:gd name="T91" fmla="*/ 2081 h 781050"/>
                <a:gd name="T92" fmla="*/ 1163 w 781050"/>
                <a:gd name="T93" fmla="*/ 2012 h 781050"/>
                <a:gd name="T94" fmla="*/ 1434 w 781050"/>
                <a:gd name="T95" fmla="*/ 1743 h 7810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81050" h="781050" extrusionOk="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x-none"/>
            </a:p>
          </p:txBody>
        </p:sp>
        <p:sp>
          <p:nvSpPr>
            <p:cNvPr id="6157" name="Google Shape;103;g1fa1abc381b_3_0">
              <a:extLst>
                <a:ext uri="{FF2B5EF4-FFF2-40B4-BE49-F238E27FC236}">
                  <a16:creationId xmlns:a16="http://schemas.microsoft.com/office/drawing/2014/main" xmlns="" id="{4A710818-9062-0FD8-AF08-DD7CE4D0E894}"/>
                </a:ext>
              </a:extLst>
            </p:cNvPr>
            <p:cNvSpPr>
              <a:spLocks/>
            </p:cNvSpPr>
            <p:nvPr/>
          </p:nvSpPr>
          <p:spPr bwMode="auto">
            <a:xfrm>
              <a:off x="464266" y="2731227"/>
              <a:ext cx="484251" cy="474488"/>
            </a:xfrm>
            <a:custGeom>
              <a:avLst/>
              <a:gdLst>
                <a:gd name="T0" fmla="*/ 1356 w 781050"/>
                <a:gd name="T1" fmla="*/ 1230 h 781050"/>
                <a:gd name="T2" fmla="*/ 1008 w 781050"/>
                <a:gd name="T3" fmla="*/ 951 h 781050"/>
                <a:gd name="T4" fmla="*/ 737 w 781050"/>
                <a:gd name="T5" fmla="*/ 1211 h 781050"/>
                <a:gd name="T6" fmla="*/ 833 w 781050"/>
                <a:gd name="T7" fmla="*/ 1278 h 781050"/>
                <a:gd name="T8" fmla="*/ 725 w 781050"/>
                <a:gd name="T9" fmla="*/ 728 h 781050"/>
                <a:gd name="T10" fmla="*/ 400 w 781050"/>
                <a:gd name="T11" fmla="*/ 456 h 781050"/>
                <a:gd name="T12" fmla="*/ 642 w 781050"/>
                <a:gd name="T13" fmla="*/ 116 h 781050"/>
                <a:gd name="T14" fmla="*/ 1067 w 781050"/>
                <a:gd name="T15" fmla="*/ 303 h 781050"/>
                <a:gd name="T16" fmla="*/ 1396 w 781050"/>
                <a:gd name="T17" fmla="*/ 696 h 781050"/>
                <a:gd name="T18" fmla="*/ 1496 w 781050"/>
                <a:gd name="T19" fmla="*/ 385 h 781050"/>
                <a:gd name="T20" fmla="*/ 1582 w 781050"/>
                <a:gd name="T21" fmla="*/ 928 h 781050"/>
                <a:gd name="T22" fmla="*/ 1920 w 781050"/>
                <a:gd name="T23" fmla="*/ 1146 h 781050"/>
                <a:gd name="T24" fmla="*/ 2561 w 781050"/>
                <a:gd name="T25" fmla="*/ 1083 h 781050"/>
                <a:gd name="T26" fmla="*/ 2909 w 781050"/>
                <a:gd name="T27" fmla="*/ 805 h 781050"/>
                <a:gd name="T28" fmla="*/ 2583 w 781050"/>
                <a:gd name="T29" fmla="*/ 589 h 781050"/>
                <a:gd name="T30" fmla="*/ 2500 w 781050"/>
                <a:gd name="T31" fmla="*/ 665 h 781050"/>
                <a:gd name="T32" fmla="*/ 3188 w 781050"/>
                <a:gd name="T33" fmla="*/ 579 h 781050"/>
                <a:gd name="T34" fmla="*/ 3527 w 781050"/>
                <a:gd name="T35" fmla="*/ 318 h 781050"/>
                <a:gd name="T36" fmla="*/ 3951 w 781050"/>
                <a:gd name="T37" fmla="*/ 513 h 781050"/>
                <a:gd name="T38" fmla="*/ 3718 w 781050"/>
                <a:gd name="T39" fmla="*/ 852 h 781050"/>
                <a:gd name="T40" fmla="*/ 3228 w 781050"/>
                <a:gd name="T41" fmla="*/ 1115 h 781050"/>
                <a:gd name="T42" fmla="*/ 3616 w 781050"/>
                <a:gd name="T43" fmla="*/ 1196 h 781050"/>
                <a:gd name="T44" fmla="*/ 2936 w 781050"/>
                <a:gd name="T45" fmla="*/ 1264 h 781050"/>
                <a:gd name="T46" fmla="*/ 2665 w 781050"/>
                <a:gd name="T47" fmla="*/ 1533 h 781050"/>
                <a:gd name="T48" fmla="*/ 2743 w 781050"/>
                <a:gd name="T49" fmla="*/ 2046 h 781050"/>
                <a:gd name="T50" fmla="*/ 3092 w 781050"/>
                <a:gd name="T51" fmla="*/ 2325 h 781050"/>
                <a:gd name="T52" fmla="*/ 3363 w 781050"/>
                <a:gd name="T53" fmla="*/ 2064 h 781050"/>
                <a:gd name="T54" fmla="*/ 3267 w 781050"/>
                <a:gd name="T55" fmla="*/ 1997 h 781050"/>
                <a:gd name="T56" fmla="*/ 3374 w 781050"/>
                <a:gd name="T57" fmla="*/ 2547 h 781050"/>
                <a:gd name="T58" fmla="*/ 3700 w 781050"/>
                <a:gd name="T59" fmla="*/ 2818 h 781050"/>
                <a:gd name="T60" fmla="*/ 3456 w 781050"/>
                <a:gd name="T61" fmla="*/ 3158 h 781050"/>
                <a:gd name="T62" fmla="*/ 3032 w 781050"/>
                <a:gd name="T63" fmla="*/ 2972 h 781050"/>
                <a:gd name="T64" fmla="*/ 2703 w 781050"/>
                <a:gd name="T65" fmla="*/ 2579 h 781050"/>
                <a:gd name="T66" fmla="*/ 2603 w 781050"/>
                <a:gd name="T67" fmla="*/ 2890 h 781050"/>
                <a:gd name="T68" fmla="*/ 2517 w 781050"/>
                <a:gd name="T69" fmla="*/ 2346 h 781050"/>
                <a:gd name="T70" fmla="*/ 2180 w 781050"/>
                <a:gd name="T71" fmla="*/ 2129 h 781050"/>
                <a:gd name="T72" fmla="*/ 1538 w 781050"/>
                <a:gd name="T73" fmla="*/ 2191 h 781050"/>
                <a:gd name="T74" fmla="*/ 1190 w 781050"/>
                <a:gd name="T75" fmla="*/ 2469 h 781050"/>
                <a:gd name="T76" fmla="*/ 1516 w 781050"/>
                <a:gd name="T77" fmla="*/ 2686 h 781050"/>
                <a:gd name="T78" fmla="*/ 1599 w 781050"/>
                <a:gd name="T79" fmla="*/ 2610 h 781050"/>
                <a:gd name="T80" fmla="*/ 911 w 781050"/>
                <a:gd name="T81" fmla="*/ 2695 h 781050"/>
                <a:gd name="T82" fmla="*/ 572 w 781050"/>
                <a:gd name="T83" fmla="*/ 2955 h 781050"/>
                <a:gd name="T84" fmla="*/ 146 w 781050"/>
                <a:gd name="T85" fmla="*/ 2763 h 781050"/>
                <a:gd name="T86" fmla="*/ 380 w 781050"/>
                <a:gd name="T87" fmla="*/ 2424 h 781050"/>
                <a:gd name="T88" fmla="*/ 870 w 781050"/>
                <a:gd name="T89" fmla="*/ 2161 h 781050"/>
                <a:gd name="T90" fmla="*/ 482 w 781050"/>
                <a:gd name="T91" fmla="*/ 2081 h 781050"/>
                <a:gd name="T92" fmla="*/ 1163 w 781050"/>
                <a:gd name="T93" fmla="*/ 2012 h 781050"/>
                <a:gd name="T94" fmla="*/ 1434 w 781050"/>
                <a:gd name="T95" fmla="*/ 1743 h 7810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81050" h="781050" extrusionOk="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x-none"/>
            </a:p>
          </p:txBody>
        </p:sp>
      </p:grpSp>
      <p:pic>
        <p:nvPicPr>
          <p:cNvPr id="6153" name="Рисунок 3">
            <a:extLst>
              <a:ext uri="{FF2B5EF4-FFF2-40B4-BE49-F238E27FC236}">
                <a16:creationId xmlns:a16="http://schemas.microsoft.com/office/drawing/2014/main" xmlns="" id="{5118BCD5-6CBF-A7CE-7A14-5CA918EA1B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9350" y="1374775"/>
            <a:ext cx="2216150"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Google Shape;33;p1">
            <a:extLst>
              <a:ext uri="{FF2B5EF4-FFF2-40B4-BE49-F238E27FC236}">
                <a16:creationId xmlns:a16="http://schemas.microsoft.com/office/drawing/2014/main" xmlns="" id="{F2824AA6-FE29-29C0-47C5-63513AAA7CDD}"/>
              </a:ext>
            </a:extLst>
          </p:cNvPr>
          <p:cNvSpPr txBox="1"/>
          <p:nvPr/>
        </p:nvSpPr>
        <p:spPr>
          <a:xfrm>
            <a:off x="1740781" y="4217566"/>
            <a:ext cx="8781691" cy="1077178"/>
          </a:xfrm>
          <a:prstGeom prst="rect">
            <a:avLst/>
          </a:prstGeom>
          <a:noFill/>
          <a:ln>
            <a:noFill/>
          </a:ln>
        </p:spPr>
        <p:txBody>
          <a:bodyPr spcFirstLastPara="1" wrap="square" lIns="91425" tIns="45700" rIns="91425" bIns="45700" anchor="t" anchorCtr="0">
            <a:spAutoFit/>
          </a:bodyPr>
          <a:lstStyle/>
          <a:p>
            <a:pPr algn="ctr"/>
            <a:r>
              <a:rPr lang="ru-RU" sz="3200" b="1" dirty="0">
                <a:solidFill>
                  <a:srgbClr val="FFFFFF"/>
                </a:solidFill>
              </a:rPr>
              <a:t>АТА-АНАЛАРДЫ ПЕДАГОГИКАЛЫҚ ҚОЛДАУ ОРТАЛЫҒЫ</a:t>
            </a:r>
          </a:p>
        </p:txBody>
      </p:sp>
    </p:spTree>
    <p:extLst>
      <p:ext uri="{BB962C8B-B14F-4D97-AF65-F5344CB8AC3E}">
        <p14:creationId xmlns:p14="http://schemas.microsoft.com/office/powerpoint/2010/main" val="3269996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Рисунок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0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Номер слайда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29E28D5-A1A7-4D5F-8A3B-1F8A83A8C4AF}" type="slidenum">
              <a:rPr lang="ru-RU">
                <a:solidFill>
                  <a:srgbClr val="898989"/>
                </a:solidFill>
                <a:latin typeface="Calibri" panose="020F0502020204030204" pitchFamily="34" charset="0"/>
              </a:rPr>
              <a:pPr/>
              <a:t>10</a:t>
            </a:fld>
            <a:endParaRPr lang="ru-RU">
              <a:solidFill>
                <a:srgbClr val="898989"/>
              </a:solidFill>
              <a:latin typeface="Calibri" panose="020F0502020204030204" pitchFamily="34" charset="0"/>
            </a:endParaRPr>
          </a:p>
        </p:txBody>
      </p:sp>
      <p:sp>
        <p:nvSpPr>
          <p:cNvPr id="5124" name="Прямоугольник 5"/>
          <p:cNvSpPr>
            <a:spLocks noChangeArrowheads="1"/>
          </p:cNvSpPr>
          <p:nvPr/>
        </p:nvSpPr>
        <p:spPr bwMode="auto">
          <a:xfrm>
            <a:off x="668338" y="2871788"/>
            <a:ext cx="41529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ts val="1000"/>
              </a:spcBef>
              <a:buFont typeface="Arial" panose="020B0604020202020204" pitchFamily="34" charset="0"/>
              <a:buNone/>
            </a:pPr>
            <a:r>
              <a:rPr lang="ru-RU" sz="2400" b="1"/>
              <a:t>Сауалнама құрастыруға қойылатын талаптар</a:t>
            </a:r>
            <a:endParaRPr lang="ru-RU" sz="2400"/>
          </a:p>
        </p:txBody>
      </p:sp>
      <p:sp>
        <p:nvSpPr>
          <p:cNvPr id="5125" name="Прямоугольник 6"/>
          <p:cNvSpPr>
            <a:spLocks noChangeArrowheads="1"/>
          </p:cNvSpPr>
          <p:nvPr/>
        </p:nvSpPr>
        <p:spPr bwMode="auto">
          <a:xfrm>
            <a:off x="5345113" y="1270000"/>
            <a:ext cx="5957887"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ru-RU" sz="1200"/>
              <a:t>2. Сұрақтарды: қарапайымнан – күрделіге, жалпыдан – арнайыларға көше отырып қою керек дегендей қағидаларды сақтау қажет.</a:t>
            </a:r>
          </a:p>
          <a:p>
            <a:pPr algn="just"/>
            <a:endParaRPr lang="ru-RU" sz="1200"/>
          </a:p>
          <a:p>
            <a:pPr algn="just"/>
            <a:r>
              <a:rPr lang="ru-RU" sz="1200"/>
              <a:t>3.   Сұрақтардың қисынын келтірудің бірізділігі: алдымен кіріспе, таныстырма сауалдар немесе респонденттің зерттелетін мәселе бойынша хабардарлығын анықтауға жәрдемдесетін сұрақтар қойылады. </a:t>
            </a:r>
          </a:p>
          <a:p>
            <a:pPr algn="just"/>
            <a:endParaRPr lang="ru-RU" sz="1200"/>
          </a:p>
          <a:p>
            <a:pPr algn="just"/>
            <a:r>
              <a:rPr lang="ru-RU" sz="1200"/>
              <a:t>4.   Сұрақтар саны  сұрақты сауалнамаға  кіргізбей  тұрып, оның қажеттілігін анықтау керек. Зерттеуге қажет емес артық сұрақтар қойылмауы керек.  Сұрақтар   аз   болған сайын, оларға жауап алудың мүмкіндігі мол.</a:t>
            </a:r>
          </a:p>
          <a:p>
            <a:pPr algn="just"/>
            <a:endParaRPr lang="ru-RU" sz="1200"/>
          </a:p>
          <a:p>
            <a:pPr algn="just"/>
            <a:r>
              <a:rPr lang="ru-RU" sz="1200"/>
              <a:t>5.   Сауалнама құрылымы. Кіріспе, деректеме және негізгі сияқты үш бөліктен тұрады. Кіріспеде респонденттің пікір сұрауға қатысуын өтініп, оның мақсаты көрсетіліп, респонденттің жауаптарының қандай пайда әкелетіндігі туралы айтылады. Сауалнаманың негізгі бөлігінде зерттеу мақсаттарын айқындайтын сұрақтар қойылады, ал деректеме бөлігінде – респонденттердің жасы, жынысы, отбасылық жағдайы сияқты сұрақтар қойылады. Сауалнама жүргізушінің аты-жөні, пікір сұрау жүргізген орны және күні міндетті түрде көрсетілуі қажет.</a:t>
            </a:r>
          </a:p>
          <a:p>
            <a:pPr algn="just"/>
            <a:endParaRPr lang="ru-RU" sz="1200"/>
          </a:p>
          <a:p>
            <a:pPr algn="just"/>
            <a:r>
              <a:rPr lang="ru-RU" sz="1200"/>
              <a:t>6. Сұрақтардың стандартталу типтері бойынша сауалнама ашық және жабық түрде болуы мүмкін.</a:t>
            </a:r>
          </a:p>
        </p:txBody>
      </p:sp>
    </p:spTree>
    <p:extLst>
      <p:ext uri="{BB962C8B-B14F-4D97-AF65-F5344CB8AC3E}">
        <p14:creationId xmlns:p14="http://schemas.microsoft.com/office/powerpoint/2010/main" val="1808454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Рисунок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0413"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Номер слайда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9C07A24-73CB-4875-B4B5-0DFB96693D29}" type="slidenum">
              <a:rPr lang="ru-RU">
                <a:solidFill>
                  <a:srgbClr val="898989"/>
                </a:solidFill>
                <a:latin typeface="Calibri" panose="020F0502020204030204" pitchFamily="34" charset="0"/>
              </a:rPr>
              <a:pPr/>
              <a:t>11</a:t>
            </a:fld>
            <a:endParaRPr lang="ru-RU">
              <a:solidFill>
                <a:srgbClr val="898989"/>
              </a:solidFill>
              <a:latin typeface="Calibri" panose="020F0502020204030204" pitchFamily="34" charset="0"/>
            </a:endParaRPr>
          </a:p>
        </p:txBody>
      </p:sp>
      <p:sp>
        <p:nvSpPr>
          <p:cNvPr id="6148" name="Прямоугольник 1"/>
          <p:cNvSpPr>
            <a:spLocks noChangeArrowheads="1"/>
          </p:cNvSpPr>
          <p:nvPr/>
        </p:nvSpPr>
        <p:spPr bwMode="auto">
          <a:xfrm>
            <a:off x="587375" y="2536825"/>
            <a:ext cx="37465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b="1" dirty="0"/>
              <a:t>БІЛІМ БЕРУ ҰЙЫМЫНДА </a:t>
            </a:r>
          </a:p>
          <a:p>
            <a:pPr algn="ctr"/>
            <a:r>
              <a:rPr lang="ru-RU" b="1" dirty="0"/>
              <a:t>АТА-АНАЛАРДЫ ПЕДАГОГИКАЛЫҚ ҚОЛДАУ ОРТАЛЫҒЫНЫҢ ҚЫЗМЕТІНІҢ ҰЙЫМДАСТЫРЫЛУ САПАСЫН АНЫҚТАУ</a:t>
            </a:r>
            <a:endParaRPr lang="ru-RU" dirty="0"/>
          </a:p>
        </p:txBody>
      </p:sp>
      <p:sp>
        <p:nvSpPr>
          <p:cNvPr id="7" name="Стрелка вправо 6"/>
          <p:cNvSpPr/>
          <p:nvPr/>
        </p:nvSpPr>
        <p:spPr>
          <a:xfrm>
            <a:off x="4421188" y="2984500"/>
            <a:ext cx="617537" cy="879475"/>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6150" name="Рисунок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3813" y="457200"/>
            <a:ext cx="3254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Рисунок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3813" y="914400"/>
            <a:ext cx="3254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Рисунок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16513" y="1371600"/>
            <a:ext cx="330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Прямоугольник 19"/>
          <p:cNvSpPr>
            <a:spLocks noChangeArrowheads="1"/>
          </p:cNvSpPr>
          <p:nvPr/>
        </p:nvSpPr>
        <p:spPr bwMode="auto">
          <a:xfrm>
            <a:off x="5491163" y="1238250"/>
            <a:ext cx="6096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sz="1600"/>
              <a:t>Педагогтердің лауазымдық міндеттеріне ата-аналарды психологиялық-педагогикалық ағарту жөніндегі функциялардың қосылуы.</a:t>
            </a:r>
          </a:p>
        </p:txBody>
      </p:sp>
      <p:sp>
        <p:nvSpPr>
          <p:cNvPr id="6154" name="Прямоугольник 4"/>
          <p:cNvSpPr>
            <a:spLocks noChangeArrowheads="1"/>
          </p:cNvSpPr>
          <p:nvPr/>
        </p:nvSpPr>
        <p:spPr bwMode="auto">
          <a:xfrm>
            <a:off x="5503863" y="412750"/>
            <a:ext cx="533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sz="1600"/>
              <a:t>Орталықтың ашылуы жөнінде бұйрықтың шығарылуы</a:t>
            </a:r>
          </a:p>
        </p:txBody>
      </p:sp>
      <p:sp>
        <p:nvSpPr>
          <p:cNvPr id="6155" name="Прямоугольник 5"/>
          <p:cNvSpPr>
            <a:spLocks noChangeArrowheads="1"/>
          </p:cNvSpPr>
          <p:nvPr/>
        </p:nvSpPr>
        <p:spPr bwMode="auto">
          <a:xfrm>
            <a:off x="5491163" y="857250"/>
            <a:ext cx="60229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sz="1600"/>
              <a:t>Орталықтың қызметін үйлестіретін жұмыс тобының құрылуы.</a:t>
            </a:r>
          </a:p>
        </p:txBody>
      </p:sp>
      <p:pic>
        <p:nvPicPr>
          <p:cNvPr id="6156" name="Рисунок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94288" y="2286000"/>
            <a:ext cx="330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Рисунок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94288" y="3114675"/>
            <a:ext cx="330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Рисунок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02225" y="3606800"/>
            <a:ext cx="3286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Рисунок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94288" y="4135438"/>
            <a:ext cx="328612"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0" name="Прямоугольник 16"/>
          <p:cNvSpPr>
            <a:spLocks noChangeArrowheads="1"/>
          </p:cNvSpPr>
          <p:nvPr/>
        </p:nvSpPr>
        <p:spPr bwMode="auto">
          <a:xfrm>
            <a:off x="5480050" y="2141538"/>
            <a:ext cx="6096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ru-RU" sz="1600"/>
              <a:t>Мектептің тәрбие жұмысы жоспарына және мектепішілік бақылау жоспарына Орталық қызметі туралы толықтырулардың енгізілуі.</a:t>
            </a:r>
          </a:p>
        </p:txBody>
      </p:sp>
      <p:sp>
        <p:nvSpPr>
          <p:cNvPr id="6161" name="Прямоугольник 20"/>
          <p:cNvSpPr>
            <a:spLocks noChangeArrowheads="1"/>
          </p:cNvSpPr>
          <p:nvPr/>
        </p:nvSpPr>
        <p:spPr bwMode="auto">
          <a:xfrm>
            <a:off x="5503863" y="3078163"/>
            <a:ext cx="5602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sz="1600"/>
              <a:t>Орталықтағы сабақтардың мұғалімдер арасында бөлінуі</a:t>
            </a:r>
            <a:r>
              <a:rPr lang="ru-RU">
                <a:latin typeface="Calibri" panose="020F0502020204030204" pitchFamily="34" charset="0"/>
              </a:rPr>
              <a:t>.</a:t>
            </a:r>
          </a:p>
        </p:txBody>
      </p:sp>
      <p:pic>
        <p:nvPicPr>
          <p:cNvPr id="6162" name="Рисунок 2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11750" y="5032375"/>
            <a:ext cx="32861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3" name="Прямоугольник 26"/>
          <p:cNvSpPr>
            <a:spLocks noChangeArrowheads="1"/>
          </p:cNvSpPr>
          <p:nvPr/>
        </p:nvSpPr>
        <p:spPr bwMode="auto">
          <a:xfrm>
            <a:off x="5511800" y="3579813"/>
            <a:ext cx="63642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sz="1600"/>
              <a:t>Сабақ кестесінің және сабақтарды өткізу орындарының бекітілуі.</a:t>
            </a:r>
          </a:p>
        </p:txBody>
      </p:sp>
      <p:sp>
        <p:nvSpPr>
          <p:cNvPr id="6164" name="Прямоугольник 27"/>
          <p:cNvSpPr>
            <a:spLocks noChangeArrowheads="1"/>
          </p:cNvSpPr>
          <p:nvPr/>
        </p:nvSpPr>
        <p:spPr bwMode="auto">
          <a:xfrm>
            <a:off x="5551488" y="4970463"/>
            <a:ext cx="609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sz="1600"/>
              <a:t>Орталық қызметінің жергілікті БАҚ-та және мектептің әлеуметтік желілердегі парақшаларында жариялануы</a:t>
            </a:r>
          </a:p>
        </p:txBody>
      </p:sp>
      <p:sp>
        <p:nvSpPr>
          <p:cNvPr id="6165" name="Прямоугольник 25"/>
          <p:cNvSpPr>
            <a:spLocks noChangeArrowheads="1"/>
          </p:cNvSpPr>
          <p:nvPr/>
        </p:nvSpPr>
        <p:spPr bwMode="auto">
          <a:xfrm>
            <a:off x="5526088" y="4071938"/>
            <a:ext cx="6096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sz="1600"/>
              <a:t>Кестеге сәйкес сабақтардың уақытылы өткізілуі, сабақтарға қатысқан ата-аналардың саны, ата-аналар тарапынан таңдалған және таңдалмаған тақырыптардың көрсетілуі.</a:t>
            </a:r>
          </a:p>
        </p:txBody>
      </p:sp>
      <p:sp>
        <p:nvSpPr>
          <p:cNvPr id="6166" name="Прямоугольник 26"/>
          <p:cNvSpPr>
            <a:spLocks noChangeArrowheads="1"/>
          </p:cNvSpPr>
          <p:nvPr/>
        </p:nvSpPr>
        <p:spPr bwMode="auto">
          <a:xfrm>
            <a:off x="5519738" y="5768975"/>
            <a:ext cx="609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kk-KZ" b="1">
                <a:solidFill>
                  <a:srgbClr val="C00000"/>
                </a:solidFill>
              </a:rPr>
              <a:t>Білім басқармалары мен бөлімдері </a:t>
            </a:r>
          </a:p>
          <a:p>
            <a:pPr algn="ctr"/>
            <a:r>
              <a:rPr lang="kk-KZ" b="1">
                <a:solidFill>
                  <a:srgbClr val="C00000"/>
                </a:solidFill>
              </a:rPr>
              <a:t>ай сайын жүргізеді</a:t>
            </a:r>
            <a:endParaRPr lang="ru-RU" b="1">
              <a:solidFill>
                <a:srgbClr val="C00000"/>
              </a:solidFill>
            </a:endParaRPr>
          </a:p>
        </p:txBody>
      </p:sp>
    </p:spTree>
    <p:extLst>
      <p:ext uri="{BB962C8B-B14F-4D97-AF65-F5344CB8AC3E}">
        <p14:creationId xmlns:p14="http://schemas.microsoft.com/office/powerpoint/2010/main" val="266175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A9B22E3-F63B-49DD-98B2-0ED1E6D7F58C}" type="slidenum">
              <a:rPr lang="ru-RU">
                <a:solidFill>
                  <a:srgbClr val="898989"/>
                </a:solidFill>
                <a:latin typeface="Calibri" panose="020F0502020204030204" pitchFamily="34" charset="0"/>
              </a:rPr>
              <a:pPr/>
              <a:t>12</a:t>
            </a:fld>
            <a:endParaRPr lang="ru-RU">
              <a:solidFill>
                <a:srgbClr val="898989"/>
              </a:solidFill>
              <a:latin typeface="Calibri" panose="020F0502020204030204" pitchFamily="34" charset="0"/>
            </a:endParaRPr>
          </a:p>
        </p:txBody>
      </p:sp>
      <p:pic>
        <p:nvPicPr>
          <p:cNvPr id="7171"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738"/>
            <a:ext cx="12193588" cy="685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Прямоугольник 3"/>
          <p:cNvSpPr>
            <a:spLocks noChangeArrowheads="1"/>
          </p:cNvSpPr>
          <p:nvPr/>
        </p:nvSpPr>
        <p:spPr bwMode="auto">
          <a:xfrm>
            <a:off x="463550" y="2557463"/>
            <a:ext cx="4494213"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15000"/>
              </a:lnSpc>
            </a:pPr>
            <a:r>
              <a:rPr lang="ru-RU" b="1"/>
              <a:t>БІЛІМ БЕРУ ҰЙЫМДАРЫНДА ОРТАЛЫҚ ҚЫЗМЕТІНІҢ </a:t>
            </a:r>
          </a:p>
          <a:p>
            <a:pPr algn="ctr">
              <a:lnSpc>
                <a:spcPct val="115000"/>
              </a:lnSpc>
            </a:pPr>
            <a:r>
              <a:rPr lang="ru-RU" b="1"/>
              <a:t>ТИІМДІЛІГІН (НӘТИЖЕЛІГІН) АНЫҚТАУ</a:t>
            </a:r>
            <a:endParaRPr lang="ru-RU" b="1">
              <a:solidFill>
                <a:srgbClr val="000000"/>
              </a:solidFill>
              <a:cs typeface="Times New Roman" panose="02020603050405020304" pitchFamily="18" charset="0"/>
            </a:endParaRPr>
          </a:p>
        </p:txBody>
      </p:sp>
      <p:sp>
        <p:nvSpPr>
          <p:cNvPr id="6" name="Стрелка вправо 5"/>
          <p:cNvSpPr/>
          <p:nvPr/>
        </p:nvSpPr>
        <p:spPr>
          <a:xfrm>
            <a:off x="4710113" y="2716213"/>
            <a:ext cx="617537" cy="879475"/>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174" name="Прямоугольник 4"/>
          <p:cNvSpPr>
            <a:spLocks noChangeArrowheads="1"/>
          </p:cNvSpPr>
          <p:nvPr/>
        </p:nvSpPr>
        <p:spPr bwMode="auto">
          <a:xfrm>
            <a:off x="5586413" y="2017713"/>
            <a:ext cx="6132512"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sz="1600" dirty="0" err="1"/>
              <a:t>Ата-аналардың</a:t>
            </a:r>
            <a:r>
              <a:rPr lang="ru-RU" sz="1600" dirty="0"/>
              <a:t> </a:t>
            </a:r>
            <a:r>
              <a:rPr lang="ru-RU" sz="1600" dirty="0" err="1"/>
              <a:t>Орталықта</a:t>
            </a:r>
            <a:r>
              <a:rPr lang="ru-RU" sz="1600" dirty="0"/>
              <a:t> </a:t>
            </a:r>
            <a:r>
              <a:rPr lang="ru-RU" sz="1600" dirty="0" err="1"/>
              <a:t>өткізілген</a:t>
            </a:r>
            <a:r>
              <a:rPr lang="ru-RU" sz="1600" dirty="0"/>
              <a:t> </a:t>
            </a:r>
            <a:r>
              <a:rPr lang="ru-RU" sz="1600" dirty="0" err="1"/>
              <a:t>сабақтарға</a:t>
            </a:r>
            <a:r>
              <a:rPr lang="ru-RU" sz="1600" dirty="0"/>
              <a:t>, </a:t>
            </a:r>
            <a:r>
              <a:rPr lang="ru-RU" sz="1600" dirty="0" err="1"/>
              <a:t>іс-шараларға</a:t>
            </a:r>
            <a:r>
              <a:rPr lang="ru-RU" sz="1600" dirty="0"/>
              <a:t> </a:t>
            </a:r>
            <a:r>
              <a:rPr lang="ru-RU" sz="1600" dirty="0" err="1" smtClean="0"/>
              <a:t>қанағаттану</a:t>
            </a:r>
            <a:r>
              <a:rPr lang="ru-RU" sz="1600" dirty="0" smtClean="0"/>
              <a:t> </a:t>
            </a:r>
            <a:r>
              <a:rPr lang="ru-RU" sz="1600" dirty="0" err="1"/>
              <a:t>деңгейі</a:t>
            </a:r>
            <a:r>
              <a:rPr lang="ru-RU" sz="1600" dirty="0"/>
              <a:t>;</a:t>
            </a:r>
          </a:p>
          <a:p>
            <a:endParaRPr lang="kk-KZ" sz="1600" dirty="0"/>
          </a:p>
          <a:p>
            <a:r>
              <a:rPr lang="kk-KZ" sz="1600" dirty="0"/>
              <a:t>Ата-аналардың оқу-тәрбие процесіне қатысу деңгейі;</a:t>
            </a:r>
            <a:r>
              <a:rPr lang="ru-RU" sz="1600" dirty="0"/>
              <a:t> </a:t>
            </a:r>
          </a:p>
          <a:p>
            <a:endParaRPr lang="ru-RU" sz="1600" dirty="0"/>
          </a:p>
          <a:p>
            <a:r>
              <a:rPr lang="ru-RU" sz="1600" dirty="0" err="1"/>
              <a:t>Ата-аналарды</a:t>
            </a:r>
            <a:r>
              <a:rPr lang="ru-RU" sz="1600" dirty="0"/>
              <a:t> </a:t>
            </a:r>
            <a:r>
              <a:rPr lang="ru-RU" sz="1600" dirty="0" err="1"/>
              <a:t>педагогикалық</a:t>
            </a:r>
            <a:r>
              <a:rPr lang="ru-RU" sz="1600" dirty="0"/>
              <a:t> </a:t>
            </a:r>
            <a:r>
              <a:rPr lang="ru-RU" sz="1600" dirty="0" err="1"/>
              <a:t>қолдау</a:t>
            </a:r>
            <a:r>
              <a:rPr lang="ru-RU" sz="1600" dirty="0"/>
              <a:t> </a:t>
            </a:r>
            <a:r>
              <a:rPr lang="ru-RU" sz="1600" dirty="0" err="1"/>
              <a:t>бағдарламасын</a:t>
            </a:r>
            <a:r>
              <a:rPr lang="ru-RU" sz="1600" dirty="0"/>
              <a:t> </a:t>
            </a:r>
            <a:r>
              <a:rPr lang="ru-RU" sz="1600" dirty="0" err="1"/>
              <a:t>күшейту</a:t>
            </a:r>
            <a:endParaRPr lang="ru-RU" sz="1600" dirty="0"/>
          </a:p>
          <a:p>
            <a:r>
              <a:rPr lang="ru-RU" sz="1600" dirty="0" err="1"/>
              <a:t>бойынша</a:t>
            </a:r>
            <a:r>
              <a:rPr lang="ru-RU" sz="1600" dirty="0"/>
              <a:t> </a:t>
            </a:r>
            <a:r>
              <a:rPr lang="ru-RU" sz="1600" dirty="0" err="1"/>
              <a:t>ата-аналардың</a:t>
            </a:r>
            <a:r>
              <a:rPr lang="ru-RU" sz="1600" dirty="0"/>
              <a:t>, </a:t>
            </a:r>
            <a:r>
              <a:rPr lang="ru-RU" sz="1600" dirty="0" err="1"/>
              <a:t>педагогтердің</a:t>
            </a:r>
            <a:r>
              <a:rPr lang="ru-RU" sz="1600" dirty="0"/>
              <a:t> </a:t>
            </a:r>
            <a:r>
              <a:rPr lang="ru-RU" sz="1600" dirty="0" err="1"/>
              <a:t>пікірлері</a:t>
            </a:r>
            <a:r>
              <a:rPr lang="ru-RU" sz="1600" dirty="0"/>
              <a:t> мен </a:t>
            </a:r>
            <a:r>
              <a:rPr lang="ru-RU" sz="1600" dirty="0" err="1"/>
              <a:t>ұсыныстары</a:t>
            </a:r>
            <a:r>
              <a:rPr lang="ru-RU" sz="1600" dirty="0"/>
              <a:t>.</a:t>
            </a:r>
            <a:endParaRPr lang="kk-KZ" sz="1600" dirty="0"/>
          </a:p>
          <a:p>
            <a:endParaRPr lang="kk-KZ" sz="1600" dirty="0"/>
          </a:p>
          <a:p>
            <a:endParaRPr lang="kk-KZ" sz="1600" dirty="0"/>
          </a:p>
          <a:p>
            <a:endParaRPr lang="kk-KZ" sz="1600" dirty="0"/>
          </a:p>
          <a:p>
            <a:endParaRPr lang="ru-RU" sz="1600" dirty="0"/>
          </a:p>
          <a:p>
            <a:endParaRPr lang="kk-KZ" sz="1600" dirty="0"/>
          </a:p>
          <a:p>
            <a:endParaRPr lang="kk-KZ" sz="1600" dirty="0"/>
          </a:p>
          <a:p>
            <a:endParaRPr lang="ru-RU" sz="1600" dirty="0"/>
          </a:p>
        </p:txBody>
      </p:sp>
      <p:pic>
        <p:nvPicPr>
          <p:cNvPr id="7175" name="Рисунок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2120900"/>
            <a:ext cx="3254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Рисунок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5425" y="2759075"/>
            <a:ext cx="3254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Рисунок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84788" y="3381375"/>
            <a:ext cx="3254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Прямоугольник 11"/>
          <p:cNvSpPr>
            <a:spLocks noChangeArrowheads="1"/>
          </p:cNvSpPr>
          <p:nvPr/>
        </p:nvSpPr>
        <p:spPr bwMode="auto">
          <a:xfrm>
            <a:off x="5553075" y="5191125"/>
            <a:ext cx="609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kk-KZ" b="1">
                <a:solidFill>
                  <a:srgbClr val="C00000"/>
                </a:solidFill>
              </a:rPr>
              <a:t>Адамның үйлесімді дамуы ұлттық институты </a:t>
            </a:r>
          </a:p>
          <a:p>
            <a:pPr algn="ctr"/>
            <a:r>
              <a:rPr lang="kk-KZ" b="1">
                <a:solidFill>
                  <a:srgbClr val="C00000"/>
                </a:solidFill>
              </a:rPr>
              <a:t>жылына 2 рет жүргізеді: желтоқсан, мамыр</a:t>
            </a:r>
            <a:endParaRPr lang="ru-RU" b="1">
              <a:solidFill>
                <a:srgbClr val="C00000"/>
              </a:solidFill>
            </a:endParaRPr>
          </a:p>
        </p:txBody>
      </p:sp>
    </p:spTree>
    <p:extLst>
      <p:ext uri="{BB962C8B-B14F-4D97-AF65-F5344CB8AC3E}">
        <p14:creationId xmlns:p14="http://schemas.microsoft.com/office/powerpoint/2010/main" val="3178768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nvPr>
        </p:nvGraphicFramePr>
        <p:xfrm>
          <a:off x="518614" y="873457"/>
          <a:ext cx="11454850" cy="5406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Прямоугольник 1"/>
          <p:cNvSpPr/>
          <p:nvPr/>
        </p:nvSpPr>
        <p:spPr>
          <a:xfrm>
            <a:off x="862574" y="0"/>
            <a:ext cx="9794929" cy="727059"/>
          </a:xfrm>
          <a:prstGeom prst="rect">
            <a:avLst/>
          </a:prstGeom>
        </p:spPr>
        <p:txBody>
          <a:bodyPr wrap="square">
            <a:spAutoFit/>
          </a:bodyPr>
          <a:lstStyle/>
          <a:p>
            <a:pPr marL="457200" algn="ctr">
              <a:lnSpc>
                <a:spcPct val="107000"/>
              </a:lnSpc>
              <a:tabLst>
                <a:tab pos="630555" algn="l"/>
              </a:tabLst>
            </a:pPr>
            <a:r>
              <a:rPr lang="ru-RU" sz="2000" dirty="0" err="1">
                <a:solidFill>
                  <a:schemeClr val="accent1">
                    <a:lumMod val="50000"/>
                  </a:schemeClr>
                </a:solidFill>
                <a:latin typeface="+mn-lt"/>
                <a:ea typeface="Cambria Math" panose="02040503050406030204" pitchFamily="18" charset="0"/>
              </a:rPr>
              <a:t>Балаларды</a:t>
            </a:r>
            <a:r>
              <a:rPr lang="ru-RU" sz="2000" dirty="0">
                <a:solidFill>
                  <a:schemeClr val="accent1">
                    <a:lumMod val="50000"/>
                  </a:schemeClr>
                </a:solidFill>
                <a:latin typeface="+mn-lt"/>
                <a:ea typeface="Cambria Math" panose="02040503050406030204" pitchFamily="18" charset="0"/>
              </a:rPr>
              <a:t> т</a:t>
            </a:r>
            <a:r>
              <a:rPr lang="kk-KZ" sz="2000" dirty="0">
                <a:solidFill>
                  <a:schemeClr val="accent1">
                    <a:lumMod val="50000"/>
                  </a:schemeClr>
                </a:solidFill>
                <a:latin typeface="+mn-lt"/>
                <a:ea typeface="Cambria Math" panose="02040503050406030204" pitchFamily="18" charset="0"/>
              </a:rPr>
              <a:t>әрбиелеу мен дамытуда Ата-аналарды педагогикалық қолдау орталығын ұйымдастыру тәртібі</a:t>
            </a:r>
            <a:endParaRPr lang="ru-RU" sz="2000" dirty="0">
              <a:solidFill>
                <a:schemeClr val="accent1">
                  <a:lumMod val="50000"/>
                </a:schemeClr>
              </a:solidFill>
              <a:latin typeface="+mn-lt"/>
              <a:ea typeface="Cambria Math" panose="02040503050406030204" pitchFamily="18" charset="0"/>
            </a:endParaRPr>
          </a:p>
        </p:txBody>
      </p:sp>
    </p:spTree>
    <p:extLst>
      <p:ext uri="{BB962C8B-B14F-4D97-AF65-F5344CB8AC3E}">
        <p14:creationId xmlns:p14="http://schemas.microsoft.com/office/powerpoint/2010/main" val="2588539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nvPr>
        </p:nvGraphicFramePr>
        <p:xfrm>
          <a:off x="448573" y="914401"/>
          <a:ext cx="11602529" cy="5520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рямоугольник 2"/>
          <p:cNvSpPr/>
          <p:nvPr/>
        </p:nvSpPr>
        <p:spPr>
          <a:xfrm>
            <a:off x="1039995" y="103517"/>
            <a:ext cx="9794929" cy="750975"/>
          </a:xfrm>
          <a:prstGeom prst="rect">
            <a:avLst/>
          </a:prstGeom>
        </p:spPr>
        <p:txBody>
          <a:bodyPr wrap="square">
            <a:spAutoFit/>
          </a:bodyPr>
          <a:lstStyle/>
          <a:p>
            <a:pPr marL="457200" algn="ctr">
              <a:lnSpc>
                <a:spcPct val="107000"/>
              </a:lnSpc>
              <a:tabLst>
                <a:tab pos="630555" algn="l"/>
              </a:tabLst>
            </a:pPr>
            <a:r>
              <a:rPr lang="ru-RU" sz="2000" dirty="0" err="1">
                <a:solidFill>
                  <a:schemeClr val="accent1">
                    <a:lumMod val="50000"/>
                  </a:schemeClr>
                </a:solidFill>
                <a:latin typeface="+mn-lt"/>
                <a:ea typeface="Cambria Math" panose="02040503050406030204" pitchFamily="18" charset="0"/>
              </a:rPr>
              <a:t>Балаларды</a:t>
            </a:r>
            <a:r>
              <a:rPr lang="ru-RU" sz="2000" dirty="0">
                <a:solidFill>
                  <a:schemeClr val="accent1">
                    <a:lumMod val="50000"/>
                  </a:schemeClr>
                </a:solidFill>
                <a:latin typeface="+mn-lt"/>
                <a:ea typeface="Cambria Math" panose="02040503050406030204" pitchFamily="18" charset="0"/>
              </a:rPr>
              <a:t> </a:t>
            </a:r>
            <a:r>
              <a:rPr lang="ru-RU" sz="2000" dirty="0" err="1">
                <a:solidFill>
                  <a:schemeClr val="accent1">
                    <a:lumMod val="50000"/>
                  </a:schemeClr>
                </a:solidFill>
                <a:latin typeface="+mn-lt"/>
                <a:ea typeface="Cambria Math" panose="02040503050406030204" pitchFamily="18" charset="0"/>
              </a:rPr>
              <a:t>тәрбиелеу</a:t>
            </a:r>
            <a:r>
              <a:rPr lang="ru-RU" sz="2000" dirty="0">
                <a:solidFill>
                  <a:schemeClr val="accent1">
                    <a:lumMod val="50000"/>
                  </a:schemeClr>
                </a:solidFill>
                <a:latin typeface="+mn-lt"/>
                <a:ea typeface="Cambria Math" panose="02040503050406030204" pitchFamily="18" charset="0"/>
              </a:rPr>
              <a:t> мен </a:t>
            </a:r>
            <a:r>
              <a:rPr lang="ru-RU" sz="2000" dirty="0" err="1">
                <a:solidFill>
                  <a:schemeClr val="accent1">
                    <a:lumMod val="50000"/>
                  </a:schemeClr>
                </a:solidFill>
                <a:latin typeface="+mn-lt"/>
                <a:ea typeface="Cambria Math" panose="02040503050406030204" pitchFamily="18" charset="0"/>
              </a:rPr>
              <a:t>дамытуда</a:t>
            </a:r>
            <a:r>
              <a:rPr lang="ru-RU" sz="2000" dirty="0">
                <a:solidFill>
                  <a:schemeClr val="accent1">
                    <a:lumMod val="50000"/>
                  </a:schemeClr>
                </a:solidFill>
                <a:latin typeface="+mn-lt"/>
                <a:ea typeface="Cambria Math" panose="02040503050406030204" pitchFamily="18" charset="0"/>
              </a:rPr>
              <a:t> </a:t>
            </a:r>
            <a:r>
              <a:rPr lang="ru-RU" sz="2000" dirty="0" err="1">
                <a:solidFill>
                  <a:schemeClr val="accent1">
                    <a:lumMod val="50000"/>
                  </a:schemeClr>
                </a:solidFill>
                <a:latin typeface="+mn-lt"/>
                <a:ea typeface="Cambria Math" panose="02040503050406030204" pitchFamily="18" charset="0"/>
              </a:rPr>
              <a:t>Ата-аналарды</a:t>
            </a:r>
            <a:r>
              <a:rPr lang="ru-RU" sz="2000" dirty="0">
                <a:solidFill>
                  <a:schemeClr val="accent1">
                    <a:lumMod val="50000"/>
                  </a:schemeClr>
                </a:solidFill>
                <a:latin typeface="+mn-lt"/>
                <a:ea typeface="Cambria Math" panose="02040503050406030204" pitchFamily="18" charset="0"/>
              </a:rPr>
              <a:t> </a:t>
            </a:r>
            <a:r>
              <a:rPr lang="ru-RU" sz="2000" dirty="0" err="1">
                <a:solidFill>
                  <a:schemeClr val="accent1">
                    <a:lumMod val="50000"/>
                  </a:schemeClr>
                </a:solidFill>
                <a:latin typeface="+mn-lt"/>
                <a:ea typeface="Cambria Math" panose="02040503050406030204" pitchFamily="18" charset="0"/>
              </a:rPr>
              <a:t>педагогикалық</a:t>
            </a:r>
            <a:r>
              <a:rPr lang="ru-RU" sz="2000" dirty="0">
                <a:solidFill>
                  <a:schemeClr val="accent1">
                    <a:lumMod val="50000"/>
                  </a:schemeClr>
                </a:solidFill>
                <a:latin typeface="+mn-lt"/>
                <a:ea typeface="Cambria Math" panose="02040503050406030204" pitchFamily="18" charset="0"/>
              </a:rPr>
              <a:t> </a:t>
            </a:r>
            <a:r>
              <a:rPr lang="ru-RU" sz="2000" dirty="0" err="1">
                <a:solidFill>
                  <a:schemeClr val="accent1">
                    <a:lumMod val="50000"/>
                  </a:schemeClr>
                </a:solidFill>
                <a:latin typeface="+mn-lt"/>
                <a:ea typeface="Cambria Math" panose="02040503050406030204" pitchFamily="18" charset="0"/>
              </a:rPr>
              <a:t>қолдау</a:t>
            </a:r>
            <a:r>
              <a:rPr lang="ru-RU" sz="2000" dirty="0">
                <a:solidFill>
                  <a:schemeClr val="accent1">
                    <a:lumMod val="50000"/>
                  </a:schemeClr>
                </a:solidFill>
                <a:latin typeface="+mn-lt"/>
                <a:ea typeface="Cambria Math" panose="02040503050406030204" pitchFamily="18" charset="0"/>
              </a:rPr>
              <a:t> </a:t>
            </a:r>
            <a:r>
              <a:rPr lang="ru-RU" sz="2000" dirty="0" err="1">
                <a:solidFill>
                  <a:schemeClr val="accent1">
                    <a:lumMod val="50000"/>
                  </a:schemeClr>
                </a:solidFill>
                <a:latin typeface="+mn-lt"/>
                <a:ea typeface="Cambria Math" panose="02040503050406030204" pitchFamily="18" charset="0"/>
              </a:rPr>
              <a:t>орталығын</a:t>
            </a:r>
            <a:r>
              <a:rPr lang="ru-RU" sz="2000" dirty="0">
                <a:solidFill>
                  <a:schemeClr val="accent1">
                    <a:lumMod val="50000"/>
                  </a:schemeClr>
                </a:solidFill>
                <a:latin typeface="+mn-lt"/>
                <a:ea typeface="Cambria Math" panose="02040503050406030204" pitchFamily="18" charset="0"/>
              </a:rPr>
              <a:t> </a:t>
            </a:r>
            <a:r>
              <a:rPr lang="ru-RU" sz="2000" dirty="0" err="1">
                <a:solidFill>
                  <a:schemeClr val="accent1">
                    <a:lumMod val="50000"/>
                  </a:schemeClr>
                </a:solidFill>
                <a:latin typeface="+mn-lt"/>
                <a:ea typeface="Cambria Math" panose="02040503050406030204" pitchFamily="18" charset="0"/>
              </a:rPr>
              <a:t>ұйымдастыру</a:t>
            </a:r>
            <a:r>
              <a:rPr lang="ru-RU" sz="2000" dirty="0">
                <a:solidFill>
                  <a:schemeClr val="accent1">
                    <a:lumMod val="50000"/>
                  </a:schemeClr>
                </a:solidFill>
                <a:latin typeface="+mn-lt"/>
                <a:ea typeface="Cambria Math" panose="02040503050406030204" pitchFamily="18" charset="0"/>
              </a:rPr>
              <a:t> </a:t>
            </a:r>
            <a:r>
              <a:rPr lang="ru-RU" sz="2000" dirty="0" err="1">
                <a:solidFill>
                  <a:schemeClr val="accent1">
                    <a:lumMod val="50000"/>
                  </a:schemeClr>
                </a:solidFill>
                <a:latin typeface="+mn-lt"/>
                <a:ea typeface="Cambria Math" panose="02040503050406030204" pitchFamily="18" charset="0"/>
              </a:rPr>
              <a:t>тәртібі</a:t>
            </a:r>
            <a:endParaRPr lang="ru-RU" sz="2000" dirty="0">
              <a:solidFill>
                <a:schemeClr val="accent1">
                  <a:lumMod val="50000"/>
                </a:schemeClr>
              </a:solidFill>
              <a:latin typeface="+mn-lt"/>
              <a:ea typeface="Cambria Math" panose="02040503050406030204" pitchFamily="18" charset="0"/>
            </a:endParaRPr>
          </a:p>
        </p:txBody>
      </p:sp>
      <p:sp>
        <p:nvSpPr>
          <p:cNvPr id="5" name="Прямоугольник 4"/>
          <p:cNvSpPr/>
          <p:nvPr/>
        </p:nvSpPr>
        <p:spPr>
          <a:xfrm>
            <a:off x="6382601" y="5470086"/>
            <a:ext cx="5654723" cy="954107"/>
          </a:xfrm>
          <a:prstGeom prst="rect">
            <a:avLst/>
          </a:prstGeom>
        </p:spPr>
        <p:txBody>
          <a:bodyPr wrap="square">
            <a:spAutoFit/>
          </a:bodyPr>
          <a:lstStyle/>
          <a:p>
            <a:pPr lvl="0"/>
            <a:r>
              <a:rPr lang="kk-KZ" dirty="0">
                <a:ea typeface="Calibri" panose="020F0502020204030204" pitchFamily="34" charset="0"/>
                <a:cs typeface="Times New Roman" panose="02020603050405020304" pitchFamily="18" charset="0"/>
              </a:rPr>
              <a:t>Ата-аналарды педагогикалық қолдау бойынша ақпарат: сабақ кестелері; ата-аналарға арналған әдістемелік материал; «Ата-аналарды педагогикалық қолдау орталығы» сандық платформасына сілтеме</a:t>
            </a:r>
            <a:endParaRPr lang="ru-RU"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8889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xmlns="" id="{4CF1B5DB-7B66-3355-C7CB-4988FEE164C8}"/>
              </a:ext>
            </a:extLst>
          </p:cNvPr>
          <p:cNvSpPr txBox="1"/>
          <p:nvPr/>
        </p:nvSpPr>
        <p:spPr>
          <a:xfrm>
            <a:off x="470294" y="4467723"/>
            <a:ext cx="11395135" cy="306109"/>
          </a:xfrm>
          <a:prstGeom prst="rect">
            <a:avLst/>
          </a:prstGeom>
          <a:noFill/>
          <a:ln>
            <a:solidFill>
              <a:srgbClr val="0070C0"/>
            </a:solidFill>
          </a:ln>
        </p:spPr>
        <p:txBody>
          <a:bodyPr wrap="square">
            <a:spAutoFit/>
          </a:bodyPr>
          <a:lstStyle/>
          <a:p>
            <a:pPr algn="ctr">
              <a:lnSpc>
                <a:spcPct val="107000"/>
              </a:lnSpc>
              <a:spcAft>
                <a:spcPts val="800"/>
              </a:spcAft>
            </a:pPr>
            <a:r>
              <a:rPr lang="ru-RU" dirty="0">
                <a:ea typeface="Calibri" panose="020F0502020204030204" pitchFamily="34" charset="0"/>
                <a:cs typeface="Times New Roman" panose="02020603050405020304" pitchFamily="18" charset="0"/>
              </a:rPr>
              <a:t>МОНИТОРИНГТІК ЗЕРТТЕУЛЕР ЖҮРГІЗУ</a:t>
            </a:r>
            <a:endParaRPr lang="ru-RU" dirty="0"/>
          </a:p>
        </p:txBody>
      </p:sp>
      <p:sp>
        <p:nvSpPr>
          <p:cNvPr id="6" name="Прямоугольник 5"/>
          <p:cNvSpPr/>
          <p:nvPr/>
        </p:nvSpPr>
        <p:spPr>
          <a:xfrm>
            <a:off x="-1" y="126124"/>
            <a:ext cx="12192001" cy="157655"/>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4" name="Прямоугольник 3"/>
          <p:cNvSpPr/>
          <p:nvPr/>
        </p:nvSpPr>
        <p:spPr>
          <a:xfrm>
            <a:off x="796160" y="387412"/>
            <a:ext cx="10613203" cy="367216"/>
          </a:xfrm>
          <a:prstGeom prst="rect">
            <a:avLst/>
          </a:prstGeom>
        </p:spPr>
        <p:txBody>
          <a:bodyPr wrap="square">
            <a:spAutoFit/>
          </a:bodyPr>
          <a:lstStyle/>
          <a:p>
            <a:pPr algn="ctr">
              <a:lnSpc>
                <a:spcPct val="107000"/>
              </a:lnSpc>
              <a:spcAft>
                <a:spcPts val="800"/>
              </a:spcAft>
            </a:pPr>
            <a:r>
              <a:rPr lang="ru-RU" sz="1800" dirty="0">
                <a:solidFill>
                  <a:srgbClr val="4472C4">
                    <a:lumMod val="75000"/>
                  </a:srgbClr>
                </a:solidFill>
                <a:ea typeface="Calibri" panose="020F0502020204030204" pitchFamily="34" charset="0"/>
                <a:cs typeface="Times New Roman" panose="02020603050405020304" pitchFamily="18" charset="0"/>
              </a:rPr>
              <a:t>ОРТАЛЫҚ ҚЫЗМЕТІН ҒЫЛЫМИ-</a:t>
            </a:r>
            <a:r>
              <a:rPr lang="kk-KZ" sz="1800" dirty="0">
                <a:solidFill>
                  <a:srgbClr val="4472C4">
                    <a:lumMod val="75000"/>
                  </a:srgbClr>
                </a:solidFill>
                <a:ea typeface="Calibri" panose="020F0502020204030204" pitchFamily="34" charset="0"/>
                <a:cs typeface="Times New Roman" panose="02020603050405020304" pitchFamily="18" charset="0"/>
              </a:rPr>
              <a:t>ӘДІСТЕМЕЛІК ҚОЛДАУ</a:t>
            </a:r>
            <a:endParaRPr lang="ru-RU" sz="1800" dirty="0">
              <a:solidFill>
                <a:srgbClr val="4472C4">
                  <a:lumMod val="75000"/>
                </a:srgbClr>
              </a:solidFill>
              <a:ea typeface="Calibri" panose="020F0502020204030204" pitchFamily="34" charset="0"/>
              <a:cs typeface="Times New Roman" panose="02020603050405020304" pitchFamily="18" charset="0"/>
            </a:endParaRPr>
          </a:p>
        </p:txBody>
      </p:sp>
      <p:sp>
        <p:nvSpPr>
          <p:cNvPr id="8" name="Скругленный прямоугольник 30">
            <a:extLst>
              <a:ext uri="{FF2B5EF4-FFF2-40B4-BE49-F238E27FC236}">
                <a16:creationId xmlns:a16="http://schemas.microsoft.com/office/drawing/2014/main" xmlns="" id="{93E15834-8E2D-FF6F-607E-C965F7F2F96A}"/>
              </a:ext>
            </a:extLst>
          </p:cNvPr>
          <p:cNvSpPr/>
          <p:nvPr/>
        </p:nvSpPr>
        <p:spPr>
          <a:xfrm>
            <a:off x="1028446" y="5156328"/>
            <a:ext cx="4339409" cy="1533528"/>
          </a:xfrm>
          <a:prstGeom prst="roundRect">
            <a:avLst>
              <a:gd name="adj" fmla="val 2799"/>
            </a:avLst>
          </a:prstGeom>
          <a:no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ru-RU" dirty="0" err="1">
                <a:solidFill>
                  <a:srgbClr val="000000"/>
                </a:solidFill>
                <a:cs typeface="Times New Roman" panose="02020603050405020304" pitchFamily="18" charset="0"/>
              </a:rPr>
              <a:t>Орталық</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жұмысының</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тиімділігін</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бағалау</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ата-аналардың</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өз</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балаларының</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оқу-тәрбие</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процесіне</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қатысу</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деңгейін</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диагностикалау</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кіру</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және</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шығу</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сауалнамасы</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тереңдетілген</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сұхбаттар</a:t>
            </a:r>
            <a:r>
              <a:rPr lang="ru-RU" dirty="0">
                <a:solidFill>
                  <a:srgbClr val="000000"/>
                </a:solidFill>
                <a:cs typeface="Times New Roman" panose="02020603050405020304" pitchFamily="18" charset="0"/>
              </a:rPr>
              <a:t>)</a:t>
            </a:r>
          </a:p>
        </p:txBody>
      </p:sp>
      <p:sp>
        <p:nvSpPr>
          <p:cNvPr id="9" name="TextBox 8">
            <a:extLst>
              <a:ext uri="{FF2B5EF4-FFF2-40B4-BE49-F238E27FC236}">
                <a16:creationId xmlns:a16="http://schemas.microsoft.com/office/drawing/2014/main" xmlns="" id="{58202AB7-E643-501C-091C-6EFCDFE5F454}"/>
              </a:ext>
            </a:extLst>
          </p:cNvPr>
          <p:cNvSpPr txBox="1"/>
          <p:nvPr/>
        </p:nvSpPr>
        <p:spPr>
          <a:xfrm>
            <a:off x="470294" y="4947856"/>
            <a:ext cx="2181045" cy="306109"/>
          </a:xfrm>
          <a:prstGeom prst="rect">
            <a:avLst/>
          </a:prstGeom>
          <a:solidFill>
            <a:schemeClr val="accent5">
              <a:lumMod val="75000"/>
            </a:schemeClr>
          </a:solidFill>
          <a:ln>
            <a:solidFill>
              <a:srgbClr val="0070C0"/>
            </a:solidFill>
          </a:ln>
        </p:spPr>
        <p:txBody>
          <a:bodyPr wrap="square">
            <a:spAutoFit/>
          </a:bodyPr>
          <a:lstStyle/>
          <a:p>
            <a:pPr algn="ctr">
              <a:lnSpc>
                <a:spcPct val="107000"/>
              </a:lnSpc>
              <a:spcAft>
                <a:spcPts val="800"/>
              </a:spcAft>
            </a:pPr>
            <a:r>
              <a:rPr lang="ru-RU" b="1" dirty="0">
                <a:solidFill>
                  <a:srgbClr val="FFFFFF"/>
                </a:solidFill>
                <a:cs typeface="Times New Roman" panose="02020603050405020304" pitchFamily="18" charset="0"/>
              </a:rPr>
              <a:t> «ӨРКЕН» БӘАҰҒПИ</a:t>
            </a:r>
            <a:endParaRPr lang="ru-RU" b="1" dirty="0">
              <a:solidFill>
                <a:srgbClr val="FFFFFF"/>
              </a:solidFill>
              <a:ea typeface="Calibri" panose="020F0502020204030204" pitchFamily="34" charset="0"/>
              <a:cs typeface="Times New Roman" panose="02020603050405020304" pitchFamily="18" charset="0"/>
            </a:endParaRPr>
          </a:p>
        </p:txBody>
      </p:sp>
      <p:sp>
        <p:nvSpPr>
          <p:cNvPr id="10" name="Скругленный прямоугольник 30">
            <a:extLst>
              <a:ext uri="{FF2B5EF4-FFF2-40B4-BE49-F238E27FC236}">
                <a16:creationId xmlns:a16="http://schemas.microsoft.com/office/drawing/2014/main" xmlns="" id="{DB9B0944-70C6-7718-28B2-24A7ABB25788}"/>
              </a:ext>
            </a:extLst>
          </p:cNvPr>
          <p:cNvSpPr/>
          <p:nvPr/>
        </p:nvSpPr>
        <p:spPr>
          <a:xfrm>
            <a:off x="6824147" y="5134785"/>
            <a:ext cx="4993569" cy="1533528"/>
          </a:xfrm>
          <a:prstGeom prst="roundRect">
            <a:avLst>
              <a:gd name="adj" fmla="val 2799"/>
            </a:avLst>
          </a:prstGeom>
          <a:no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07000"/>
              </a:lnSpc>
              <a:buFont typeface="Symbol" panose="05050102010706020507" pitchFamily="18" charset="2"/>
              <a:buChar char=""/>
            </a:pPr>
            <a:r>
              <a:rPr lang="ru-RU" dirty="0" err="1">
                <a:solidFill>
                  <a:srgbClr val="000000"/>
                </a:solidFill>
                <a:cs typeface="Times New Roman" panose="02020603050405020304" pitchFamily="18" charset="0"/>
              </a:rPr>
              <a:t>Ата-аналардың</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белгілі</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бір</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проблемаларды</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шешу</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қажеттілігін</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анықтау</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оқу</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жылының</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басындағы</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кіріс</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сауалнамасы</a:t>
            </a:r>
            <a:r>
              <a:rPr lang="ru-RU" dirty="0">
                <a:solidFill>
                  <a:srgbClr val="000000"/>
                </a:solidFill>
                <a:cs typeface="Times New Roman" panose="02020603050405020304" pitchFamily="18" charset="0"/>
              </a:rPr>
              <a:t>)</a:t>
            </a:r>
          </a:p>
          <a:p>
            <a:pPr marL="342900" indent="-342900">
              <a:lnSpc>
                <a:spcPct val="107000"/>
              </a:lnSpc>
              <a:buFont typeface="Symbol" panose="05050102010706020507" pitchFamily="18" charset="2"/>
              <a:buChar char=""/>
            </a:pPr>
            <a:r>
              <a:rPr lang="ru-RU" dirty="0" err="1">
                <a:solidFill>
                  <a:srgbClr val="000000"/>
                </a:solidFill>
                <a:cs typeface="Times New Roman" panose="02020603050405020304" pitchFamily="18" charset="0"/>
              </a:rPr>
              <a:t>Ата-аналардың</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қанағаттану</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деңгейін</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анықтау</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курстардың</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соңында</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ата-аналардан</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сауалнама</a:t>
            </a:r>
            <a:r>
              <a:rPr lang="ru-RU" dirty="0">
                <a:solidFill>
                  <a:srgbClr val="000000"/>
                </a:solidFill>
                <a:cs typeface="Times New Roman" panose="02020603050405020304" pitchFamily="18" charset="0"/>
              </a:rPr>
              <a:t> </a:t>
            </a:r>
            <a:r>
              <a:rPr lang="ru-RU" dirty="0" err="1">
                <a:solidFill>
                  <a:srgbClr val="000000"/>
                </a:solidFill>
                <a:cs typeface="Times New Roman" panose="02020603050405020304" pitchFamily="18" charset="0"/>
              </a:rPr>
              <a:t>алу</a:t>
            </a:r>
            <a:r>
              <a:rPr lang="ru-RU" dirty="0">
                <a:solidFill>
                  <a:srgbClr val="000000"/>
                </a:solidFill>
                <a:cs typeface="Times New Roman" panose="02020603050405020304" pitchFamily="18" charset="0"/>
              </a:rPr>
              <a:t>)</a:t>
            </a:r>
            <a:endParaRPr lang="ru-RU" dirty="0">
              <a:solidFill>
                <a:srgbClr val="000000"/>
              </a:solidFill>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xmlns="" id="{19EA69E5-2E6B-418C-7D15-68ABC389073C}"/>
              </a:ext>
            </a:extLst>
          </p:cNvPr>
          <p:cNvSpPr txBox="1"/>
          <p:nvPr/>
        </p:nvSpPr>
        <p:spPr>
          <a:xfrm>
            <a:off x="5922298" y="4944387"/>
            <a:ext cx="3591816" cy="322845"/>
          </a:xfrm>
          <a:prstGeom prst="rect">
            <a:avLst/>
          </a:prstGeom>
          <a:solidFill>
            <a:schemeClr val="accent5">
              <a:lumMod val="75000"/>
            </a:schemeClr>
          </a:solidFill>
          <a:ln>
            <a:solidFill>
              <a:srgbClr val="0070C0"/>
            </a:solidFill>
          </a:ln>
        </p:spPr>
        <p:txBody>
          <a:bodyPr wrap="square">
            <a:spAutoFit/>
          </a:bodyPr>
          <a:lstStyle/>
          <a:p>
            <a:pPr algn="ctr">
              <a:lnSpc>
                <a:spcPct val="107000"/>
              </a:lnSpc>
              <a:spcAft>
                <a:spcPts val="800"/>
              </a:spcAft>
            </a:pPr>
            <a:r>
              <a:rPr lang="ru-RU" b="1" dirty="0">
                <a:solidFill>
                  <a:srgbClr val="FFFFFF"/>
                </a:solidFill>
              </a:rPr>
              <a:t>БІЛІМ БЕРУ ҰЙЫМДАРЫ</a:t>
            </a:r>
            <a:endParaRPr lang="ru-RU" sz="1200" b="1"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Прямоугольник 1"/>
          <p:cNvSpPr/>
          <p:nvPr/>
        </p:nvSpPr>
        <p:spPr>
          <a:xfrm>
            <a:off x="470294" y="2978723"/>
            <a:ext cx="3679372" cy="1384995"/>
          </a:xfrm>
          <a:prstGeom prst="rect">
            <a:avLst/>
          </a:prstGeom>
        </p:spPr>
        <p:txBody>
          <a:bodyPr wrap="square">
            <a:spAutoFit/>
          </a:bodyPr>
          <a:lstStyle/>
          <a:p>
            <a:pPr>
              <a:buSzPts val="1400"/>
            </a:pPr>
            <a:r>
              <a:rPr lang="ru-RU" b="1" dirty="0">
                <a:solidFill>
                  <a:srgbClr val="2F5597"/>
                </a:solidFill>
                <a:cs typeface="Times New Roman" panose="02020603050405020304" pitchFamily="18" charset="0"/>
              </a:rPr>
              <a:t>ҚЫРКҮЙЕКТЕН БАСТАП: </a:t>
            </a:r>
          </a:p>
          <a:p>
            <a:pPr marL="285750" indent="-285750">
              <a:buSzPts val="1400"/>
              <a:buFont typeface="Wingdings" panose="05000000000000000000" pitchFamily="2" charset="2"/>
              <a:buChar char="ü"/>
            </a:pPr>
            <a:r>
              <a:rPr lang="ru-RU" dirty="0">
                <a:solidFill>
                  <a:srgbClr val="2F5597"/>
                </a:solidFill>
              </a:rPr>
              <a:t>22 вебинар</a:t>
            </a:r>
          </a:p>
          <a:p>
            <a:pPr marL="285750" indent="-285750">
              <a:buSzPts val="1400"/>
              <a:buFont typeface="Wingdings" panose="05000000000000000000" pitchFamily="2" charset="2"/>
              <a:buChar char="ü"/>
            </a:pPr>
            <a:r>
              <a:rPr lang="ru-RU" dirty="0" smtClean="0">
                <a:solidFill>
                  <a:srgbClr val="2F5597"/>
                </a:solidFill>
              </a:rPr>
              <a:t>4 </a:t>
            </a:r>
            <a:r>
              <a:rPr lang="ru-RU" dirty="0">
                <a:solidFill>
                  <a:srgbClr val="2F5597"/>
                </a:solidFill>
              </a:rPr>
              <a:t>семинар</a:t>
            </a:r>
          </a:p>
          <a:p>
            <a:pPr marL="285750" indent="-285750">
              <a:buSzPts val="1400"/>
              <a:buFont typeface="Wingdings" panose="05000000000000000000" pitchFamily="2" charset="2"/>
              <a:buChar char="ü"/>
            </a:pPr>
            <a:r>
              <a:rPr lang="ru-RU" dirty="0">
                <a:solidFill>
                  <a:srgbClr val="2F5597"/>
                </a:solidFill>
              </a:rPr>
              <a:t>5 </a:t>
            </a:r>
            <a:r>
              <a:rPr lang="ru-RU" dirty="0" err="1">
                <a:solidFill>
                  <a:srgbClr val="2F5597"/>
                </a:solidFill>
              </a:rPr>
              <a:t>шеберлік</a:t>
            </a:r>
            <a:r>
              <a:rPr lang="ru-RU" dirty="0">
                <a:solidFill>
                  <a:srgbClr val="2F5597"/>
                </a:solidFill>
              </a:rPr>
              <a:t> </a:t>
            </a:r>
            <a:r>
              <a:rPr lang="ru-RU" dirty="0" err="1">
                <a:solidFill>
                  <a:srgbClr val="2F5597"/>
                </a:solidFill>
              </a:rPr>
              <a:t>сыныптары</a:t>
            </a:r>
            <a:endParaRPr lang="ru-RU" dirty="0">
              <a:solidFill>
                <a:srgbClr val="2F5597"/>
              </a:solidFill>
            </a:endParaRPr>
          </a:p>
          <a:p>
            <a:pPr marL="285750" indent="-285750">
              <a:buSzPts val="1400"/>
              <a:buFont typeface="Wingdings" panose="05000000000000000000" pitchFamily="2" charset="2"/>
              <a:buChar char="ü"/>
            </a:pPr>
            <a:r>
              <a:rPr lang="ru-RU" dirty="0">
                <a:solidFill>
                  <a:srgbClr val="2F5597"/>
                </a:solidFill>
              </a:rPr>
              <a:t>1 </a:t>
            </a:r>
            <a:r>
              <a:rPr lang="ru-RU" dirty="0" err="1">
                <a:solidFill>
                  <a:srgbClr val="2F5597"/>
                </a:solidFill>
              </a:rPr>
              <a:t>педаггтерге</a:t>
            </a:r>
            <a:r>
              <a:rPr lang="ru-RU" dirty="0">
                <a:solidFill>
                  <a:srgbClr val="2F5597"/>
                </a:solidFill>
              </a:rPr>
              <a:t> </a:t>
            </a:r>
            <a:r>
              <a:rPr lang="ru-RU" dirty="0" err="1">
                <a:solidFill>
                  <a:srgbClr val="2F5597"/>
                </a:solidFill>
              </a:rPr>
              <a:t>арналған</a:t>
            </a:r>
            <a:r>
              <a:rPr lang="ru-RU" dirty="0">
                <a:solidFill>
                  <a:srgbClr val="2F5597"/>
                </a:solidFill>
              </a:rPr>
              <a:t> конференция </a:t>
            </a:r>
            <a:r>
              <a:rPr lang="ru-RU" dirty="0" err="1">
                <a:solidFill>
                  <a:srgbClr val="2F5597"/>
                </a:solidFill>
              </a:rPr>
              <a:t>ұйымдастырылады</a:t>
            </a:r>
            <a:endParaRPr lang="ru-RU" dirty="0">
              <a:solidFill>
                <a:srgbClr val="2F5597"/>
              </a:solidFill>
            </a:endParaRPr>
          </a:p>
        </p:txBody>
      </p:sp>
      <p:sp>
        <p:nvSpPr>
          <p:cNvPr id="3" name="Прямоугольник 2"/>
          <p:cNvSpPr/>
          <p:nvPr/>
        </p:nvSpPr>
        <p:spPr>
          <a:xfrm>
            <a:off x="4546774" y="2989192"/>
            <a:ext cx="3526972" cy="1384995"/>
          </a:xfrm>
          <a:prstGeom prst="rect">
            <a:avLst/>
          </a:prstGeom>
        </p:spPr>
        <p:txBody>
          <a:bodyPr wrap="square">
            <a:spAutoFit/>
          </a:bodyPr>
          <a:lstStyle/>
          <a:p>
            <a:pPr>
              <a:buSzPts val="1400"/>
            </a:pPr>
            <a:r>
              <a:rPr lang="ru-RU" b="1" dirty="0">
                <a:solidFill>
                  <a:srgbClr val="5B9BD5">
                    <a:lumMod val="50000"/>
                  </a:srgbClr>
                </a:solidFill>
                <a:cs typeface="Times New Roman" panose="02020603050405020304" pitchFamily="18" charset="0"/>
              </a:rPr>
              <a:t>ЖАСАЛАДЫ:</a:t>
            </a:r>
            <a:endParaRPr lang="ru-RU" dirty="0"/>
          </a:p>
          <a:p>
            <a:pPr marL="285750" indent="-285750">
              <a:buSzPts val="1400"/>
              <a:buFont typeface="Wingdings" panose="05000000000000000000" pitchFamily="2" charset="2"/>
              <a:buChar char="ü"/>
            </a:pPr>
            <a:r>
              <a:rPr lang="ru-RU" dirty="0">
                <a:solidFill>
                  <a:srgbClr val="2F5597"/>
                </a:solidFill>
              </a:rPr>
              <a:t>портал</a:t>
            </a:r>
          </a:p>
          <a:p>
            <a:pPr marL="285750" indent="-285750">
              <a:buSzPts val="1400"/>
              <a:buFont typeface="Wingdings" panose="05000000000000000000" pitchFamily="2" charset="2"/>
              <a:buChar char="ü"/>
            </a:pPr>
            <a:r>
              <a:rPr lang="ru-RU" dirty="0" err="1">
                <a:solidFill>
                  <a:srgbClr val="2F5597"/>
                </a:solidFill>
              </a:rPr>
              <a:t>цифрлық</a:t>
            </a:r>
            <a:r>
              <a:rPr lang="ru-RU" dirty="0">
                <a:solidFill>
                  <a:srgbClr val="2F5597"/>
                </a:solidFill>
              </a:rPr>
              <a:t> </a:t>
            </a:r>
            <a:r>
              <a:rPr lang="ru-RU" dirty="0" err="1">
                <a:solidFill>
                  <a:srgbClr val="2F5597"/>
                </a:solidFill>
              </a:rPr>
              <a:t>ресурстар</a:t>
            </a:r>
            <a:endParaRPr lang="ru-RU" dirty="0">
              <a:solidFill>
                <a:srgbClr val="2F5597"/>
              </a:solidFill>
            </a:endParaRPr>
          </a:p>
          <a:p>
            <a:pPr marL="285750" indent="-285750">
              <a:buSzPts val="1400"/>
              <a:buFont typeface="Wingdings" panose="05000000000000000000" pitchFamily="2" charset="2"/>
              <a:buChar char="ü"/>
            </a:pPr>
            <a:r>
              <a:rPr lang="ru-RU" dirty="0">
                <a:solidFill>
                  <a:srgbClr val="2F5597"/>
                </a:solidFill>
              </a:rPr>
              <a:t>онлайн-</a:t>
            </a:r>
            <a:r>
              <a:rPr lang="ru-RU" dirty="0" err="1">
                <a:solidFill>
                  <a:srgbClr val="2F5597"/>
                </a:solidFill>
              </a:rPr>
              <a:t>мектеп</a:t>
            </a:r>
            <a:r>
              <a:rPr lang="ru-RU" dirty="0">
                <a:solidFill>
                  <a:srgbClr val="2F5597"/>
                </a:solidFill>
              </a:rPr>
              <a:t> </a:t>
            </a:r>
            <a:r>
              <a:rPr lang="ru-RU" dirty="0" err="1">
                <a:solidFill>
                  <a:srgbClr val="2F5597"/>
                </a:solidFill>
              </a:rPr>
              <a:t>контенті</a:t>
            </a:r>
            <a:endParaRPr lang="ru-RU" dirty="0">
              <a:solidFill>
                <a:srgbClr val="2F5597"/>
              </a:solidFill>
            </a:endParaRPr>
          </a:p>
          <a:p>
            <a:pPr marL="285750" indent="-285750">
              <a:buSzPts val="1400"/>
              <a:buFont typeface="Wingdings" panose="05000000000000000000" pitchFamily="2" charset="2"/>
              <a:buChar char="ü"/>
            </a:pPr>
            <a:r>
              <a:rPr lang="ru-RU" dirty="0" err="1">
                <a:solidFill>
                  <a:srgbClr val="2F5597"/>
                </a:solidFill>
              </a:rPr>
              <a:t>видеоматериалдар</a:t>
            </a:r>
            <a:endParaRPr lang="ru-RU" dirty="0">
              <a:solidFill>
                <a:srgbClr val="2F5597"/>
              </a:solidFill>
            </a:endParaRPr>
          </a:p>
          <a:p>
            <a:pPr marL="285750" indent="-285750">
              <a:buSzPts val="1400"/>
              <a:buFont typeface="Wingdings" panose="05000000000000000000" pitchFamily="2" charset="2"/>
              <a:buChar char="ü"/>
            </a:pPr>
            <a:r>
              <a:rPr lang="ru-RU" dirty="0">
                <a:solidFill>
                  <a:srgbClr val="2F5597"/>
                </a:solidFill>
              </a:rPr>
              <a:t>чек-</a:t>
            </a:r>
            <a:r>
              <a:rPr lang="ru-RU" dirty="0" err="1">
                <a:solidFill>
                  <a:srgbClr val="2F5597"/>
                </a:solidFill>
              </a:rPr>
              <a:t>парақтар</a:t>
            </a:r>
            <a:endParaRPr lang="x-none" dirty="0">
              <a:solidFill>
                <a:srgbClr val="2F5597"/>
              </a:solidFill>
            </a:endParaRPr>
          </a:p>
        </p:txBody>
      </p:sp>
      <p:sp>
        <p:nvSpPr>
          <p:cNvPr id="16" name="Прямоугольник 15"/>
          <p:cNvSpPr/>
          <p:nvPr/>
        </p:nvSpPr>
        <p:spPr>
          <a:xfrm>
            <a:off x="7895627" y="2867285"/>
            <a:ext cx="4196742" cy="1600438"/>
          </a:xfrm>
          <a:prstGeom prst="rect">
            <a:avLst/>
          </a:prstGeom>
        </p:spPr>
        <p:txBody>
          <a:bodyPr wrap="square">
            <a:spAutoFit/>
          </a:bodyPr>
          <a:lstStyle/>
          <a:p>
            <a:r>
              <a:rPr lang="ru-RU" b="1" dirty="0">
                <a:solidFill>
                  <a:srgbClr val="5B9BD5">
                    <a:lumMod val="50000"/>
                  </a:srgbClr>
                </a:solidFill>
                <a:cs typeface="Times New Roman" panose="02020603050405020304" pitchFamily="18" charset="0"/>
              </a:rPr>
              <a:t> БАҚ </a:t>
            </a:r>
            <a:r>
              <a:rPr lang="ru-RU" b="1" dirty="0" err="1">
                <a:solidFill>
                  <a:srgbClr val="5B9BD5">
                    <a:lumMod val="50000"/>
                  </a:srgbClr>
                </a:solidFill>
                <a:cs typeface="Times New Roman" panose="02020603050405020304" pitchFamily="18" charset="0"/>
              </a:rPr>
              <a:t>және</a:t>
            </a:r>
            <a:r>
              <a:rPr lang="ru-RU" b="1" dirty="0">
                <a:solidFill>
                  <a:srgbClr val="5B9BD5">
                    <a:lumMod val="50000"/>
                  </a:srgbClr>
                </a:solidFill>
                <a:cs typeface="Times New Roman" panose="02020603050405020304" pitchFamily="18" charset="0"/>
              </a:rPr>
              <a:t> ӘЛЕУМЕТТІК ЖЕЛІЛЕРДЕ ҰЙЫМДАСТЫРЫЛАДЫ:</a:t>
            </a:r>
          </a:p>
          <a:p>
            <a:pPr marL="285750" indent="-285750">
              <a:buFont typeface="Wingdings" panose="05000000000000000000" pitchFamily="2" charset="2"/>
              <a:buChar char="ü"/>
            </a:pPr>
            <a:r>
              <a:rPr lang="kk-KZ" dirty="0">
                <a:solidFill>
                  <a:srgbClr val="2F5597"/>
                </a:solidFill>
              </a:rPr>
              <a:t>тікелей эфирлер</a:t>
            </a:r>
            <a:endParaRPr lang="ru-RU" dirty="0">
              <a:solidFill>
                <a:srgbClr val="2F5597"/>
              </a:solidFill>
            </a:endParaRPr>
          </a:p>
          <a:p>
            <a:pPr marL="285750" indent="-285750">
              <a:buFont typeface="Wingdings" panose="05000000000000000000" pitchFamily="2" charset="2"/>
              <a:buChar char="ü"/>
            </a:pPr>
            <a:r>
              <a:rPr lang="en-US" dirty="0" err="1">
                <a:solidFill>
                  <a:srgbClr val="2F5597"/>
                </a:solidFill>
              </a:rPr>
              <a:t>интервью</a:t>
            </a:r>
            <a:endParaRPr lang="ru-RU" dirty="0">
              <a:solidFill>
                <a:srgbClr val="2F5597"/>
              </a:solidFill>
            </a:endParaRPr>
          </a:p>
          <a:p>
            <a:pPr marL="285750" indent="-285750">
              <a:buFont typeface="Wingdings" panose="05000000000000000000" pitchFamily="2" charset="2"/>
              <a:buChar char="ü"/>
            </a:pPr>
            <a:r>
              <a:rPr lang="en-US" dirty="0" err="1">
                <a:solidFill>
                  <a:srgbClr val="2F5597"/>
                </a:solidFill>
              </a:rPr>
              <a:t>репортаж</a:t>
            </a:r>
            <a:r>
              <a:rPr lang="kk-KZ" dirty="0">
                <a:solidFill>
                  <a:srgbClr val="2F5597"/>
                </a:solidFill>
              </a:rPr>
              <a:t>дар</a:t>
            </a:r>
            <a:endParaRPr lang="ru-RU" dirty="0">
              <a:solidFill>
                <a:srgbClr val="2F5597"/>
              </a:solidFill>
            </a:endParaRPr>
          </a:p>
          <a:p>
            <a:pPr marL="285750" indent="-285750">
              <a:buFont typeface="Wingdings" panose="05000000000000000000" pitchFamily="2" charset="2"/>
              <a:buChar char="ü"/>
            </a:pPr>
            <a:r>
              <a:rPr lang="kk-KZ" dirty="0">
                <a:solidFill>
                  <a:srgbClr val="2F5597"/>
                </a:solidFill>
              </a:rPr>
              <a:t>маңызды жаңалықтардың анонстары</a:t>
            </a:r>
            <a:endParaRPr lang="ru-RU" dirty="0">
              <a:solidFill>
                <a:srgbClr val="2F5597"/>
              </a:solidFill>
            </a:endParaRPr>
          </a:p>
          <a:p>
            <a:pPr marL="285750" indent="-285750">
              <a:buFont typeface="Wingdings" panose="05000000000000000000" pitchFamily="2" charset="2"/>
              <a:buChar char="ü"/>
            </a:pPr>
            <a:r>
              <a:rPr lang="kk-KZ" dirty="0">
                <a:solidFill>
                  <a:srgbClr val="2F5597"/>
                </a:solidFill>
              </a:rPr>
              <a:t>пікір алмасу алаңы</a:t>
            </a:r>
          </a:p>
        </p:txBody>
      </p:sp>
      <p:sp>
        <p:nvSpPr>
          <p:cNvPr id="22" name="TextBox 21">
            <a:extLst>
              <a:ext uri="{FF2B5EF4-FFF2-40B4-BE49-F238E27FC236}">
                <a16:creationId xmlns:a16="http://schemas.microsoft.com/office/drawing/2014/main" xmlns="" id="{79546BA2-F6FF-BAD3-9F3E-8D9211F2872A}"/>
              </a:ext>
            </a:extLst>
          </p:cNvPr>
          <p:cNvSpPr txBox="1"/>
          <p:nvPr/>
        </p:nvSpPr>
        <p:spPr>
          <a:xfrm>
            <a:off x="1127117" y="2106424"/>
            <a:ext cx="3684813" cy="461665"/>
          </a:xfrm>
          <a:prstGeom prst="rect">
            <a:avLst/>
          </a:prstGeom>
          <a:noFill/>
        </p:spPr>
        <p:txBody>
          <a:bodyPr wrap="square">
            <a:spAutoFit/>
          </a:bodyPr>
          <a:lstStyle/>
          <a:p>
            <a:pPr lvl="0"/>
            <a:r>
              <a:rPr lang="kk-KZ" sz="1200" b="1" cap="all" baseline="0" dirty="0">
                <a:solidFill>
                  <a:schemeClr val="tx1"/>
                </a:solidFill>
                <a:latin typeface="Times New Roman" panose="02020603050405020304" pitchFamily="18" charset="0"/>
                <a:cs typeface="Times New Roman" panose="02020603050405020304" pitchFamily="18" charset="0"/>
              </a:rPr>
              <a:t>Ата-аналарды педагогикалық</a:t>
            </a:r>
            <a:r>
              <a:rPr lang="kk-KZ" sz="1200" b="1" cap="all" dirty="0">
                <a:solidFill>
                  <a:schemeClr val="tx1"/>
                </a:solidFill>
                <a:latin typeface="Times New Roman" panose="02020603050405020304" pitchFamily="18" charset="0"/>
                <a:cs typeface="Times New Roman" panose="02020603050405020304" pitchFamily="18" charset="0"/>
              </a:rPr>
              <a:t> қолдау орталығы бойынша нұсқау</a:t>
            </a:r>
            <a:endParaRPr lang="ru-RU" sz="1200" b="1" cap="all" baseline="0" dirty="0">
              <a:solidFill>
                <a:schemeClr val="tx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xmlns="" id="{4E9D4AA0-F2CF-1B56-75DF-215142A1EACF}"/>
              </a:ext>
            </a:extLst>
          </p:cNvPr>
          <p:cNvSpPr txBox="1"/>
          <p:nvPr/>
        </p:nvSpPr>
        <p:spPr>
          <a:xfrm>
            <a:off x="1127117" y="1036425"/>
            <a:ext cx="4396033" cy="830997"/>
          </a:xfrm>
          <a:prstGeom prst="rect">
            <a:avLst/>
          </a:prstGeom>
          <a:noFill/>
        </p:spPr>
        <p:txBody>
          <a:bodyPr wrap="square">
            <a:spAutoFit/>
          </a:bodyPr>
          <a:lstStyle/>
          <a:p>
            <a:pPr lvl="0"/>
            <a:r>
              <a:rPr lang="kk-KZ" sz="1200" b="1" dirty="0">
                <a:solidFill>
                  <a:schemeClr val="tx1"/>
                </a:solidFill>
                <a:latin typeface="Times New Roman" panose="02020603050405020304" pitchFamily="18" charset="0"/>
                <a:cs typeface="Times New Roman" panose="02020603050405020304" pitchFamily="18" charset="0"/>
              </a:rPr>
              <a:t>ҚР БІЛІМ БЕРУ ҰЙЫМДАРЫНДА АТА-АНАЛАРДЫ ПЕДАГОГИКАЛЫҚ ҚОЛДАУ ОРТАЛЫҚТАРЫН ҰЙЫМДАСТЫРУ БОЙЫНША ӘДІСТЕМЕЛІК ҰСЫНЫМДАР</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xmlns="" id="{2E83EC94-CDD1-27BF-D9C4-FCD68A14DF0E}"/>
              </a:ext>
            </a:extLst>
          </p:cNvPr>
          <p:cNvSpPr txBox="1"/>
          <p:nvPr/>
        </p:nvSpPr>
        <p:spPr>
          <a:xfrm>
            <a:off x="6915544" y="1146760"/>
            <a:ext cx="4587289" cy="461665"/>
          </a:xfrm>
          <a:prstGeom prst="rect">
            <a:avLst/>
          </a:prstGeom>
          <a:noFill/>
        </p:spPr>
        <p:txBody>
          <a:bodyPr wrap="square">
            <a:spAutoFit/>
          </a:bodyPr>
          <a:lstStyle/>
          <a:p>
            <a:pPr lvl="0"/>
            <a:r>
              <a:rPr lang="kk-KZ" sz="1200" b="1" cap="all" dirty="0">
                <a:solidFill>
                  <a:schemeClr val="tx1"/>
                </a:solidFill>
                <a:latin typeface="Times New Roman" panose="02020603050405020304" pitchFamily="18" charset="0"/>
                <a:cs typeface="Times New Roman" panose="02020603050405020304" pitchFamily="18" charset="0"/>
              </a:rPr>
              <a:t>Ата-аналарға сабақ өткізу бойынща педагогтерге арналған нұсқау</a:t>
            </a:r>
            <a:endParaRPr lang="ru-RU" sz="1200" b="1" cap="all" dirty="0">
              <a:solidFill>
                <a:schemeClr val="tx1"/>
              </a:solidFill>
              <a:latin typeface="Times New Roman" panose="02020603050405020304" pitchFamily="18" charset="0"/>
              <a:cs typeface="Times New Roman" panose="02020603050405020304" pitchFamily="18" charset="0"/>
            </a:endParaRPr>
          </a:p>
        </p:txBody>
      </p:sp>
      <p:cxnSp>
        <p:nvCxnSpPr>
          <p:cNvPr id="25" name="Прямая соединительная линия 24"/>
          <p:cNvCxnSpPr>
            <a:cxnSpLocks/>
          </p:cNvCxnSpPr>
          <p:nvPr/>
        </p:nvCxnSpPr>
        <p:spPr>
          <a:xfrm>
            <a:off x="940868" y="1808398"/>
            <a:ext cx="4822372" cy="0"/>
          </a:xfrm>
          <a:prstGeom prst="line">
            <a:avLst/>
          </a:prstGeom>
          <a:ln>
            <a:solidFill>
              <a:schemeClr val="accent5">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a:cxnSpLocks/>
          </p:cNvCxnSpPr>
          <p:nvPr/>
        </p:nvCxnSpPr>
        <p:spPr>
          <a:xfrm>
            <a:off x="913948" y="2887524"/>
            <a:ext cx="4822372" cy="0"/>
          </a:xfrm>
          <a:prstGeom prst="line">
            <a:avLst/>
          </a:prstGeom>
          <a:ln>
            <a:solidFill>
              <a:schemeClr val="accent5">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xmlns="" id="{2E83EC94-CDD1-27BF-D9C4-FCD68A14DF0E}"/>
              </a:ext>
            </a:extLst>
          </p:cNvPr>
          <p:cNvSpPr txBox="1"/>
          <p:nvPr/>
        </p:nvSpPr>
        <p:spPr>
          <a:xfrm>
            <a:off x="6915544" y="2008008"/>
            <a:ext cx="3752420" cy="646331"/>
          </a:xfrm>
          <a:prstGeom prst="rect">
            <a:avLst/>
          </a:prstGeom>
          <a:noFill/>
        </p:spPr>
        <p:txBody>
          <a:bodyPr wrap="square">
            <a:spAutoFit/>
          </a:bodyPr>
          <a:lstStyle/>
          <a:p>
            <a:pPr lvl="0"/>
            <a:r>
              <a:rPr lang="kk-KZ" sz="1200" b="1" dirty="0">
                <a:solidFill>
                  <a:schemeClr val="tx1"/>
                </a:solidFill>
                <a:latin typeface="Times New Roman" panose="02020603050405020304" pitchFamily="18" charset="0"/>
                <a:cs typeface="Times New Roman" panose="02020603050405020304" pitchFamily="18" charset="0"/>
              </a:rPr>
              <a:t>ВИДЕО-САБАҚТАР,</a:t>
            </a:r>
          </a:p>
          <a:p>
            <a:pPr lvl="0"/>
            <a:r>
              <a:rPr lang="kk-KZ" sz="1200" b="1" dirty="0">
                <a:solidFill>
                  <a:schemeClr val="tx1"/>
                </a:solidFill>
                <a:latin typeface="Times New Roman" panose="02020603050405020304" pitchFamily="18" charset="0"/>
                <a:cs typeface="Times New Roman" panose="02020603050405020304" pitchFamily="18" charset="0"/>
              </a:rPr>
              <a:t>ВИДЕОРОЛИКТЕР</a:t>
            </a:r>
          </a:p>
          <a:p>
            <a:pPr lvl="0"/>
            <a:r>
              <a:rPr lang="kk-KZ" sz="1200" b="1" dirty="0">
                <a:solidFill>
                  <a:schemeClr val="tx1"/>
                </a:solidFill>
                <a:latin typeface="Times New Roman" panose="02020603050405020304" pitchFamily="18" charset="0"/>
                <a:cs typeface="Times New Roman" panose="02020603050405020304" pitchFamily="18" charset="0"/>
              </a:rPr>
              <a:t>ЧЕК-ПАРАҚТАР</a:t>
            </a:r>
            <a:endParaRPr lang="ru-RU" sz="1200" b="1" dirty="0">
              <a:solidFill>
                <a:schemeClr val="tx1"/>
              </a:solidFill>
              <a:latin typeface="Times New Roman" panose="02020603050405020304" pitchFamily="18" charset="0"/>
              <a:cs typeface="Times New Roman" panose="02020603050405020304" pitchFamily="18" charset="0"/>
            </a:endParaRPr>
          </a:p>
        </p:txBody>
      </p:sp>
      <p:cxnSp>
        <p:nvCxnSpPr>
          <p:cNvPr id="28" name="Прямая соединительная линия 27"/>
          <p:cNvCxnSpPr>
            <a:cxnSpLocks/>
          </p:cNvCxnSpPr>
          <p:nvPr/>
        </p:nvCxnSpPr>
        <p:spPr>
          <a:xfrm>
            <a:off x="6680462" y="1808216"/>
            <a:ext cx="4822372" cy="0"/>
          </a:xfrm>
          <a:prstGeom prst="line">
            <a:avLst/>
          </a:prstGeom>
          <a:ln>
            <a:solidFill>
              <a:schemeClr val="accent5">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a:cxnSpLocks/>
          </p:cNvCxnSpPr>
          <p:nvPr/>
        </p:nvCxnSpPr>
        <p:spPr>
          <a:xfrm>
            <a:off x="6653542" y="2887342"/>
            <a:ext cx="4822372" cy="0"/>
          </a:xfrm>
          <a:prstGeom prst="line">
            <a:avLst/>
          </a:prstGeom>
          <a:ln>
            <a:solidFill>
              <a:schemeClr val="accent5">
                <a:lumMod val="75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30" name="Рисунок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220" y="1155591"/>
            <a:ext cx="413805" cy="413805"/>
          </a:xfrm>
          <a:prstGeom prst="rect">
            <a:avLst/>
          </a:prstGeom>
        </p:spPr>
      </p:pic>
      <p:pic>
        <p:nvPicPr>
          <p:cNvPr id="31" name="Рисунок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864" y="2106919"/>
            <a:ext cx="413805" cy="413805"/>
          </a:xfrm>
          <a:prstGeom prst="rect">
            <a:avLst/>
          </a:prstGeom>
        </p:spPr>
      </p:pic>
      <p:pic>
        <p:nvPicPr>
          <p:cNvPr id="32" name="Рисунок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6622" y="1146760"/>
            <a:ext cx="413805" cy="413805"/>
          </a:xfrm>
          <a:prstGeom prst="rect">
            <a:avLst/>
          </a:prstGeom>
        </p:spPr>
      </p:pic>
      <p:pic>
        <p:nvPicPr>
          <p:cNvPr id="33" name="Рисунок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5266" y="2098088"/>
            <a:ext cx="413805" cy="413805"/>
          </a:xfrm>
          <a:prstGeom prst="rect">
            <a:avLst/>
          </a:prstGeom>
        </p:spPr>
      </p:pic>
    </p:spTree>
    <p:extLst>
      <p:ext uri="{BB962C8B-B14F-4D97-AF65-F5344CB8AC3E}">
        <p14:creationId xmlns:p14="http://schemas.microsoft.com/office/powerpoint/2010/main" val="2030545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8219" t="10996" r="3850" b="6398"/>
          <a:stretch/>
        </p:blipFill>
        <p:spPr>
          <a:xfrm>
            <a:off x="236481" y="346841"/>
            <a:ext cx="11754817" cy="6211614"/>
          </a:xfrm>
          <a:prstGeom prst="rect">
            <a:avLst/>
          </a:prstGeom>
        </p:spPr>
      </p:pic>
    </p:spTree>
    <p:extLst>
      <p:ext uri="{BB962C8B-B14F-4D97-AF65-F5344CB8AC3E}">
        <p14:creationId xmlns:p14="http://schemas.microsoft.com/office/powerpoint/2010/main" val="2358357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3"/>
          <a:srcRect l="9204" t="8309" r="3855" b="4528"/>
          <a:stretch/>
        </p:blipFill>
        <p:spPr>
          <a:xfrm>
            <a:off x="232062" y="0"/>
            <a:ext cx="11864403" cy="6690913"/>
          </a:xfrm>
          <a:prstGeom prst="rect">
            <a:avLst/>
          </a:prstGeom>
        </p:spPr>
      </p:pic>
    </p:spTree>
    <p:extLst>
      <p:ext uri="{BB962C8B-B14F-4D97-AF65-F5344CB8AC3E}">
        <p14:creationId xmlns:p14="http://schemas.microsoft.com/office/powerpoint/2010/main" val="2216251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0"/>
          </p:nvPr>
        </p:nvSpPr>
        <p:spPr/>
        <p:txBody>
          <a:bodyPr/>
          <a:lstStyle/>
          <a:p>
            <a:pPr>
              <a:defRPr/>
            </a:pPr>
            <a:fld id="{1578F15F-6D39-4EBD-A74D-6F1EEB873FA3}" type="slidenum">
              <a:rPr lang="ru-RU" altLang="ru-RU" smtClean="0"/>
              <a:pPr>
                <a:defRPr/>
              </a:pPr>
              <a:t>18</a:t>
            </a:fld>
            <a:endParaRPr lang="ru-RU" altLang="ru-RU"/>
          </a:p>
        </p:txBody>
      </p:sp>
      <p:pic>
        <p:nvPicPr>
          <p:cNvPr id="3" name="Рисунок 2"/>
          <p:cNvPicPr>
            <a:picLocks noChangeAspect="1"/>
          </p:cNvPicPr>
          <p:nvPr/>
        </p:nvPicPr>
        <p:blipFill rotWithShape="1">
          <a:blip r:embed="rId2"/>
          <a:srcRect l="8046" t="7471" r="4022" b="4253"/>
          <a:stretch/>
        </p:blipFill>
        <p:spPr>
          <a:xfrm>
            <a:off x="399394" y="173421"/>
            <a:ext cx="11613930" cy="6558455"/>
          </a:xfrm>
          <a:prstGeom prst="rect">
            <a:avLst/>
          </a:prstGeom>
        </p:spPr>
      </p:pic>
    </p:spTree>
    <p:extLst>
      <p:ext uri="{BB962C8B-B14F-4D97-AF65-F5344CB8AC3E}">
        <p14:creationId xmlns:p14="http://schemas.microsoft.com/office/powerpoint/2010/main" val="48743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xmlns="" id="{8ADF8A22-8BBC-47FA-B615-CC0A03172D4C}"/>
              </a:ext>
            </a:extLst>
          </p:cNvPr>
          <p:cNvSpPr/>
          <p:nvPr/>
        </p:nvSpPr>
        <p:spPr>
          <a:xfrm>
            <a:off x="0" y="430618"/>
            <a:ext cx="12192000" cy="244549"/>
          </a:xfrm>
          <a:prstGeom prst="rect">
            <a:avLst/>
          </a:prstGeom>
          <a:solidFill>
            <a:srgbClr val="00206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xmlns="" id="{1D64DE2D-A51F-4F07-AF31-AB1858EDD93D}"/>
              </a:ext>
            </a:extLst>
          </p:cNvPr>
          <p:cNvSpPr/>
          <p:nvPr/>
        </p:nvSpPr>
        <p:spPr>
          <a:xfrm>
            <a:off x="614916" y="175436"/>
            <a:ext cx="11449192" cy="788451"/>
          </a:xfrm>
          <a:prstGeom prst="rect">
            <a:avLst/>
          </a:prstGeom>
          <a:ln w="38100">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kk-KZ" sz="3200" b="1" dirty="0">
                <a:solidFill>
                  <a:srgbClr val="002060"/>
                </a:solidFill>
                <a:latin typeface="Times New Roman" panose="02020603050405020304" pitchFamily="18" charset="0"/>
                <a:cs typeface="Times New Roman" panose="02020603050405020304" pitchFamily="18" charset="0"/>
              </a:rPr>
              <a:t>Орталықтың қызметін ұйымдастыру бойынша құжаттар</a:t>
            </a:r>
            <a:endParaRPr lang="ru-RU" sz="3200" b="1" dirty="0">
              <a:solidFill>
                <a:srgbClr val="002060"/>
              </a:solidFill>
              <a:latin typeface="Times New Roman" panose="02020603050405020304" pitchFamily="18" charset="0"/>
              <a:cs typeface="Times New Roman" panose="02020603050405020304" pitchFamily="18" charset="0"/>
            </a:endParaRPr>
          </a:p>
        </p:txBody>
      </p:sp>
      <p:sp>
        <p:nvSpPr>
          <p:cNvPr id="12" name="Прямоугольник 11">
            <a:extLst>
              <a:ext uri="{FF2B5EF4-FFF2-40B4-BE49-F238E27FC236}">
                <a16:creationId xmlns:a16="http://schemas.microsoft.com/office/drawing/2014/main" xmlns="" id="{85A07905-1E20-4AF3-ABD1-DB1B9197C5A4}"/>
              </a:ext>
            </a:extLst>
          </p:cNvPr>
          <p:cNvSpPr/>
          <p:nvPr/>
        </p:nvSpPr>
        <p:spPr>
          <a:xfrm>
            <a:off x="1324215" y="1389583"/>
            <a:ext cx="10252869" cy="707886"/>
          </a:xfrm>
          <a:prstGeom prst="rect">
            <a:avLst/>
          </a:prstGeom>
        </p:spPr>
        <p:txBody>
          <a:bodyPr wrap="square">
            <a:spAutoFit/>
          </a:bodyPr>
          <a:lstStyle/>
          <a:p>
            <a:endParaRPr lang="ru-RU" sz="2000" dirty="0"/>
          </a:p>
        </p:txBody>
      </p:sp>
      <p:pic>
        <p:nvPicPr>
          <p:cNvPr id="4" name="Рисунок 3">
            <a:extLst>
              <a:ext uri="{FF2B5EF4-FFF2-40B4-BE49-F238E27FC236}">
                <a16:creationId xmlns:a16="http://schemas.microsoft.com/office/drawing/2014/main" xmlns="" id="{55F5796F-9483-F277-5628-16DD7D3034D5}"/>
              </a:ext>
            </a:extLst>
          </p:cNvPr>
          <p:cNvPicPr>
            <a:picLocks noChangeAspect="1"/>
          </p:cNvPicPr>
          <p:nvPr/>
        </p:nvPicPr>
        <p:blipFill>
          <a:blip r:embed="rId3"/>
          <a:stretch>
            <a:fillRect/>
          </a:stretch>
        </p:blipFill>
        <p:spPr>
          <a:xfrm>
            <a:off x="630906" y="1750463"/>
            <a:ext cx="4077368" cy="4077368"/>
          </a:xfrm>
          <a:prstGeom prst="rect">
            <a:avLst/>
          </a:prstGeom>
        </p:spPr>
      </p:pic>
      <p:sp>
        <p:nvSpPr>
          <p:cNvPr id="8" name="TextBox 7">
            <a:extLst>
              <a:ext uri="{FF2B5EF4-FFF2-40B4-BE49-F238E27FC236}">
                <a16:creationId xmlns:a16="http://schemas.microsoft.com/office/drawing/2014/main" xmlns="" id="{0D0B837B-CEF8-426F-91A0-357925380401}"/>
              </a:ext>
            </a:extLst>
          </p:cNvPr>
          <p:cNvSpPr txBox="1"/>
          <p:nvPr/>
        </p:nvSpPr>
        <p:spPr>
          <a:xfrm>
            <a:off x="1326764" y="5791612"/>
            <a:ext cx="8560834" cy="523220"/>
          </a:xfrm>
          <a:prstGeom prst="rect">
            <a:avLst/>
          </a:prstGeom>
          <a:noFill/>
        </p:spPr>
        <p:txBody>
          <a:bodyPr wrap="square">
            <a:spAutoFit/>
          </a:bodyPr>
          <a:lstStyle/>
          <a:p>
            <a:r>
              <a:rPr lang="en-GB" b="1" dirty="0">
                <a:solidFill>
                  <a:srgbClr val="002060"/>
                </a:solidFill>
                <a:latin typeface="Times New Roman" panose="02020603050405020304" pitchFamily="18" charset="0"/>
                <a:cs typeface="Times New Roman" panose="02020603050405020304" pitchFamily="18" charset="0"/>
              </a:rPr>
              <a:t>QR</a:t>
            </a:r>
            <a:r>
              <a:rPr lang="kk-KZ" b="1" dirty="0">
                <a:solidFill>
                  <a:srgbClr val="002060"/>
                </a:solidFill>
                <a:latin typeface="Times New Roman" panose="02020603050405020304" pitchFamily="18" charset="0"/>
                <a:cs typeface="Times New Roman" panose="02020603050405020304" pitchFamily="18" charset="0"/>
              </a:rPr>
              <a:t> кодты сканерлеңіз</a:t>
            </a:r>
          </a:p>
          <a:p>
            <a:endParaRPr lang="x-none" dirty="0"/>
          </a:p>
        </p:txBody>
      </p:sp>
      <p:pic>
        <p:nvPicPr>
          <p:cNvPr id="11" name="Рисунок 10">
            <a:extLst>
              <a:ext uri="{FF2B5EF4-FFF2-40B4-BE49-F238E27FC236}">
                <a16:creationId xmlns:a16="http://schemas.microsoft.com/office/drawing/2014/main" xmlns="" id="{2223DB9D-8754-EC06-B3FF-2185A70FC71E}"/>
              </a:ext>
            </a:extLst>
          </p:cNvPr>
          <p:cNvPicPr>
            <a:picLocks noChangeAspect="1"/>
          </p:cNvPicPr>
          <p:nvPr/>
        </p:nvPicPr>
        <p:blipFill>
          <a:blip r:embed="rId4"/>
          <a:stretch>
            <a:fillRect/>
          </a:stretch>
        </p:blipFill>
        <p:spPr>
          <a:xfrm>
            <a:off x="5140914" y="1743526"/>
            <a:ext cx="2619469" cy="3425063"/>
          </a:xfrm>
          <a:prstGeom prst="rect">
            <a:avLst/>
          </a:prstGeom>
        </p:spPr>
      </p:pic>
      <p:sp>
        <p:nvSpPr>
          <p:cNvPr id="17" name="TextBox 16">
            <a:extLst>
              <a:ext uri="{FF2B5EF4-FFF2-40B4-BE49-F238E27FC236}">
                <a16:creationId xmlns:a16="http://schemas.microsoft.com/office/drawing/2014/main" xmlns="" id="{CBF54863-A8D0-36C0-A073-26937A41C91C}"/>
              </a:ext>
            </a:extLst>
          </p:cNvPr>
          <p:cNvSpPr txBox="1"/>
          <p:nvPr/>
        </p:nvSpPr>
        <p:spPr>
          <a:xfrm>
            <a:off x="1815583" y="3167390"/>
            <a:ext cx="6773628" cy="52322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kk-KZ" b="1" dirty="0">
              <a:solidFill>
                <a:srgbClr val="002060"/>
              </a:solidFill>
              <a:latin typeface="Times New Roman" panose="02020603050405020304" pitchFamily="18" charset="0"/>
              <a:cs typeface="Times New Roman" panose="02020603050405020304" pitchFamily="18" charset="0"/>
            </a:endParaRPr>
          </a:p>
          <a:p>
            <a:endParaRPr lang="x-none" dirty="0"/>
          </a:p>
        </p:txBody>
      </p:sp>
      <p:sp>
        <p:nvSpPr>
          <p:cNvPr id="19" name="TextBox 18">
            <a:extLst>
              <a:ext uri="{FF2B5EF4-FFF2-40B4-BE49-F238E27FC236}">
                <a16:creationId xmlns:a16="http://schemas.microsoft.com/office/drawing/2014/main" xmlns="" id="{C3685EAB-F1A0-E09B-E290-3C2FDF77625C}"/>
              </a:ext>
            </a:extLst>
          </p:cNvPr>
          <p:cNvSpPr txBox="1"/>
          <p:nvPr/>
        </p:nvSpPr>
        <p:spPr>
          <a:xfrm>
            <a:off x="1967983" y="3319790"/>
            <a:ext cx="6773628" cy="52322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kk-KZ" b="1" dirty="0">
              <a:solidFill>
                <a:srgbClr val="002060"/>
              </a:solidFill>
              <a:latin typeface="Times New Roman" panose="02020603050405020304" pitchFamily="18" charset="0"/>
              <a:cs typeface="Times New Roman" panose="02020603050405020304" pitchFamily="18" charset="0"/>
            </a:endParaRPr>
          </a:p>
          <a:p>
            <a:endParaRPr lang="x-none" dirty="0"/>
          </a:p>
        </p:txBody>
      </p:sp>
      <p:sp>
        <p:nvSpPr>
          <p:cNvPr id="21" name="TextBox 20">
            <a:extLst>
              <a:ext uri="{FF2B5EF4-FFF2-40B4-BE49-F238E27FC236}">
                <a16:creationId xmlns:a16="http://schemas.microsoft.com/office/drawing/2014/main" xmlns="" id="{EDA3819A-D7AB-3148-02D1-6711C8BAF73C}"/>
              </a:ext>
            </a:extLst>
          </p:cNvPr>
          <p:cNvSpPr txBox="1"/>
          <p:nvPr/>
        </p:nvSpPr>
        <p:spPr>
          <a:xfrm>
            <a:off x="2120383" y="3472190"/>
            <a:ext cx="6773628" cy="52322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kk-KZ" b="1" dirty="0">
              <a:solidFill>
                <a:srgbClr val="002060"/>
              </a:solidFill>
              <a:latin typeface="Times New Roman" panose="02020603050405020304" pitchFamily="18" charset="0"/>
              <a:cs typeface="Times New Roman" panose="02020603050405020304" pitchFamily="18" charset="0"/>
            </a:endParaRPr>
          </a:p>
          <a:p>
            <a:endParaRPr lang="x-none" dirty="0"/>
          </a:p>
        </p:txBody>
      </p:sp>
      <p:pic>
        <p:nvPicPr>
          <p:cNvPr id="24" name="Рисунок 23">
            <a:extLst>
              <a:ext uri="{FF2B5EF4-FFF2-40B4-BE49-F238E27FC236}">
                <a16:creationId xmlns:a16="http://schemas.microsoft.com/office/drawing/2014/main" xmlns="" id="{D9577D3F-2784-38DC-ED0F-FBF855B11E02}"/>
              </a:ext>
            </a:extLst>
          </p:cNvPr>
          <p:cNvPicPr>
            <a:picLocks noChangeAspect="1"/>
          </p:cNvPicPr>
          <p:nvPr/>
        </p:nvPicPr>
        <p:blipFill>
          <a:blip r:embed="rId4"/>
          <a:stretch>
            <a:fillRect/>
          </a:stretch>
        </p:blipFill>
        <p:spPr>
          <a:xfrm rot="522065">
            <a:off x="5302887" y="1975463"/>
            <a:ext cx="2619469" cy="3658447"/>
          </a:xfrm>
          <a:prstGeom prst="rect">
            <a:avLst/>
          </a:prstGeom>
        </p:spPr>
      </p:pic>
      <p:pic>
        <p:nvPicPr>
          <p:cNvPr id="27" name="Рисунок 26">
            <a:extLst>
              <a:ext uri="{FF2B5EF4-FFF2-40B4-BE49-F238E27FC236}">
                <a16:creationId xmlns:a16="http://schemas.microsoft.com/office/drawing/2014/main" xmlns="" id="{B3DB89EA-4F38-53B1-5E4C-FE91BAA0BFB2}"/>
              </a:ext>
            </a:extLst>
          </p:cNvPr>
          <p:cNvPicPr>
            <a:picLocks noChangeAspect="1"/>
          </p:cNvPicPr>
          <p:nvPr/>
        </p:nvPicPr>
        <p:blipFill>
          <a:blip r:embed="rId4"/>
          <a:stretch>
            <a:fillRect/>
          </a:stretch>
        </p:blipFill>
        <p:spPr>
          <a:xfrm>
            <a:off x="8471874" y="1743526"/>
            <a:ext cx="2534709" cy="3428160"/>
          </a:xfrm>
          <a:prstGeom prst="rect">
            <a:avLst/>
          </a:prstGeom>
        </p:spPr>
      </p:pic>
      <p:pic>
        <p:nvPicPr>
          <p:cNvPr id="30" name="Рисунок 29">
            <a:extLst>
              <a:ext uri="{FF2B5EF4-FFF2-40B4-BE49-F238E27FC236}">
                <a16:creationId xmlns:a16="http://schemas.microsoft.com/office/drawing/2014/main" xmlns="" id="{25BEFD4D-A03D-5420-054E-0953B546E716}"/>
              </a:ext>
            </a:extLst>
          </p:cNvPr>
          <p:cNvPicPr>
            <a:picLocks noChangeAspect="1"/>
          </p:cNvPicPr>
          <p:nvPr/>
        </p:nvPicPr>
        <p:blipFill>
          <a:blip r:embed="rId5"/>
          <a:stretch>
            <a:fillRect/>
          </a:stretch>
        </p:blipFill>
        <p:spPr>
          <a:xfrm rot="505395">
            <a:off x="8790191" y="2007707"/>
            <a:ext cx="2619469" cy="3721330"/>
          </a:xfrm>
          <a:prstGeom prst="rect">
            <a:avLst/>
          </a:prstGeom>
        </p:spPr>
      </p:pic>
      <p:sp>
        <p:nvSpPr>
          <p:cNvPr id="14" name="Прямоугольник 13"/>
          <p:cNvSpPr/>
          <p:nvPr/>
        </p:nvSpPr>
        <p:spPr>
          <a:xfrm>
            <a:off x="1112489" y="1344658"/>
            <a:ext cx="3316934" cy="584775"/>
          </a:xfrm>
          <a:prstGeom prst="rect">
            <a:avLst/>
          </a:prstGeom>
        </p:spPr>
        <p:txBody>
          <a:bodyPr wrap="none">
            <a:spAutoFit/>
          </a:bodyPr>
          <a:lstStyle/>
          <a:p>
            <a:r>
              <a:rPr lang="en-US" sz="3200" b="1" u="sng" dirty="0" smtClean="0">
                <a:solidFill>
                  <a:srgbClr val="0070C0"/>
                </a:solidFill>
                <a:latin typeface="Times New Roman" panose="02020603050405020304" pitchFamily="18" charset="0"/>
                <a:ea typeface="+mn-ea"/>
                <a:cs typeface="Times New Roman" panose="02020603050405020304" pitchFamily="18" charset="0"/>
              </a:rPr>
              <a:t>orken-instituty.kz</a:t>
            </a:r>
            <a:endParaRPr lang="ru-RU" sz="3200" b="1" u="sng" dirty="0">
              <a:solidFill>
                <a:srgbClr val="0070C0"/>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489263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6">
            <a:extLst>
              <a:ext uri="{FF2B5EF4-FFF2-40B4-BE49-F238E27FC236}">
                <a16:creationId xmlns:a16="http://schemas.microsoft.com/office/drawing/2014/main" xmlns="" id="{A9E5F22A-0FE5-4D07-B70C-5DD1DBF8CE68}"/>
              </a:ext>
            </a:extLst>
          </p:cNvPr>
          <p:cNvSpPr/>
          <p:nvPr/>
        </p:nvSpPr>
        <p:spPr>
          <a:xfrm>
            <a:off x="8612271" y="39180"/>
            <a:ext cx="3579729"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16" name="Прямоугольник 15">
            <a:extLst>
              <a:ext uri="{FF2B5EF4-FFF2-40B4-BE49-F238E27FC236}">
                <a16:creationId xmlns:a16="http://schemas.microsoft.com/office/drawing/2014/main" xmlns="" id="{05F59EEA-6142-3727-2B3F-9F4E07DEEE66}"/>
              </a:ext>
            </a:extLst>
          </p:cNvPr>
          <p:cNvSpPr/>
          <p:nvPr/>
        </p:nvSpPr>
        <p:spPr>
          <a:xfrm>
            <a:off x="4456020" y="893694"/>
            <a:ext cx="3947793" cy="461665"/>
          </a:xfrm>
          <a:prstGeom prst="rect">
            <a:avLst/>
          </a:prstGeom>
          <a:solidFill>
            <a:schemeClr val="bg1"/>
          </a:solidFill>
          <a:ln>
            <a:solidFill>
              <a:srgbClr val="203864"/>
            </a:solidFill>
          </a:ln>
        </p:spPr>
        <p:txBody>
          <a:bodyPr wrap="square">
            <a:spAutoFit/>
          </a:bodyPr>
          <a:lstStyle/>
          <a:p>
            <a:pPr>
              <a:defRPr/>
            </a:pPr>
            <a:r>
              <a:rPr lang="kk-KZ" sz="1200" dirty="0"/>
              <a:t>Толық емес (жалғызбасты аналар) отбасылардың өсу тенденциясы:</a:t>
            </a:r>
            <a:endParaRPr lang="ru-RU" sz="1200" dirty="0">
              <a:solidFill>
                <a:srgbClr val="4472C4">
                  <a:lumMod val="75000"/>
                </a:srgbClr>
              </a:solidFill>
            </a:endParaRPr>
          </a:p>
        </p:txBody>
      </p:sp>
      <p:sp>
        <p:nvSpPr>
          <p:cNvPr id="17" name="Прямоугольник 16">
            <a:extLst>
              <a:ext uri="{FF2B5EF4-FFF2-40B4-BE49-F238E27FC236}">
                <a16:creationId xmlns:a16="http://schemas.microsoft.com/office/drawing/2014/main" xmlns="" id="{B3591F79-9CF2-D208-6DD7-BF1402E8C10F}"/>
              </a:ext>
            </a:extLst>
          </p:cNvPr>
          <p:cNvSpPr/>
          <p:nvPr/>
        </p:nvSpPr>
        <p:spPr>
          <a:xfrm>
            <a:off x="4426106" y="2128285"/>
            <a:ext cx="3956822" cy="276999"/>
          </a:xfrm>
          <a:prstGeom prst="rect">
            <a:avLst/>
          </a:prstGeom>
          <a:solidFill>
            <a:schemeClr val="bg1"/>
          </a:solidFill>
          <a:ln>
            <a:solidFill>
              <a:srgbClr val="203864"/>
            </a:solidFill>
          </a:ln>
        </p:spPr>
        <p:txBody>
          <a:bodyPr wrap="square">
            <a:spAutoFit/>
          </a:bodyPr>
          <a:lstStyle/>
          <a:p>
            <a:pPr>
              <a:defRPr/>
            </a:pPr>
            <a:r>
              <a:rPr lang="kk-KZ" sz="1200" dirty="0">
                <a:solidFill>
                  <a:srgbClr val="4472C4">
                    <a:lumMod val="75000"/>
                  </a:srgbClr>
                </a:solidFill>
              </a:rPr>
              <a:t>Некелесу фактілерінің төмендеу көрсеткіші:</a:t>
            </a:r>
          </a:p>
        </p:txBody>
      </p:sp>
      <p:sp>
        <p:nvSpPr>
          <p:cNvPr id="18" name="Прямоугольник 17">
            <a:extLst>
              <a:ext uri="{FF2B5EF4-FFF2-40B4-BE49-F238E27FC236}">
                <a16:creationId xmlns:a16="http://schemas.microsoft.com/office/drawing/2014/main" xmlns="" id="{7D908120-9F80-59FB-B12D-AEEBBC1BA549}"/>
              </a:ext>
            </a:extLst>
          </p:cNvPr>
          <p:cNvSpPr/>
          <p:nvPr/>
        </p:nvSpPr>
        <p:spPr>
          <a:xfrm>
            <a:off x="4456019" y="3501254"/>
            <a:ext cx="3947793" cy="461665"/>
          </a:xfrm>
          <a:prstGeom prst="rect">
            <a:avLst/>
          </a:prstGeom>
          <a:solidFill>
            <a:schemeClr val="bg1"/>
          </a:solidFill>
          <a:ln>
            <a:solidFill>
              <a:srgbClr val="203864"/>
            </a:solidFill>
          </a:ln>
        </p:spPr>
        <p:txBody>
          <a:bodyPr wrap="square">
            <a:spAutoFit/>
          </a:bodyPr>
          <a:lstStyle/>
          <a:p>
            <a:pPr>
              <a:defRPr/>
            </a:pPr>
            <a:r>
              <a:rPr lang="kk-KZ" altLang="ru-RU" sz="1200" dirty="0">
                <a:solidFill>
                  <a:srgbClr val="4472C4">
                    <a:lumMod val="75000"/>
                  </a:srgbClr>
                </a:solidFill>
              </a:rPr>
              <a:t>Ата-аналардың балалардың білім алуы мен тәрбиесімен айналысуының төмендеуі:</a:t>
            </a:r>
            <a:endParaRPr lang="ru-RU" altLang="ru-RU" sz="1200" dirty="0">
              <a:solidFill>
                <a:srgbClr val="4472C4">
                  <a:lumMod val="75000"/>
                </a:srgbClr>
              </a:solidFill>
            </a:endParaRPr>
          </a:p>
        </p:txBody>
      </p:sp>
      <p:sp>
        <p:nvSpPr>
          <p:cNvPr id="19" name="Прямоугольник 18">
            <a:extLst>
              <a:ext uri="{FF2B5EF4-FFF2-40B4-BE49-F238E27FC236}">
                <a16:creationId xmlns:a16="http://schemas.microsoft.com/office/drawing/2014/main" xmlns="" id="{52A28EE8-877A-3A7A-DF15-A7B9CF39FB8E}"/>
              </a:ext>
            </a:extLst>
          </p:cNvPr>
          <p:cNvSpPr/>
          <p:nvPr/>
        </p:nvSpPr>
        <p:spPr>
          <a:xfrm>
            <a:off x="4427125" y="4633388"/>
            <a:ext cx="3976688" cy="461665"/>
          </a:xfrm>
          <a:prstGeom prst="rect">
            <a:avLst/>
          </a:prstGeom>
          <a:solidFill>
            <a:schemeClr val="bg1"/>
          </a:solidFill>
          <a:ln>
            <a:solidFill>
              <a:srgbClr val="203864"/>
            </a:solidFill>
          </a:ln>
        </p:spPr>
        <p:txBody>
          <a:bodyPr wrap="square">
            <a:spAutoFit/>
          </a:bodyPr>
          <a:lstStyle/>
          <a:p>
            <a:pPr>
              <a:defRPr/>
            </a:pPr>
            <a:r>
              <a:rPr lang="kk-KZ" altLang="ru-RU" sz="1200" dirty="0">
                <a:solidFill>
                  <a:srgbClr val="4472C4">
                    <a:lumMod val="75000"/>
                  </a:srgbClr>
                </a:solidFill>
              </a:rPr>
              <a:t>Әкелердің тәрбиелеу үдерісімен айналыспауы, балаларға әкелердің көңіл бөлуінің жетіспеуі</a:t>
            </a:r>
            <a:endParaRPr lang="ru-RU" altLang="ru-RU" sz="1200" dirty="0">
              <a:solidFill>
                <a:srgbClr val="4472C4">
                  <a:lumMod val="75000"/>
                </a:srgbClr>
              </a:solidFill>
            </a:endParaRPr>
          </a:p>
        </p:txBody>
      </p:sp>
      <p:sp>
        <p:nvSpPr>
          <p:cNvPr id="2" name="Номер слайда 1">
            <a:extLst>
              <a:ext uri="{FF2B5EF4-FFF2-40B4-BE49-F238E27FC236}">
                <a16:creationId xmlns:a16="http://schemas.microsoft.com/office/drawing/2014/main" xmlns="" id="{8EAD786F-9D07-4527-8CBA-FF2220273B1A}"/>
              </a:ext>
            </a:extLst>
          </p:cNvPr>
          <p:cNvSpPr>
            <a:spLocks noGrp="1"/>
          </p:cNvSpPr>
          <p:nvPr>
            <p:ph type="sldNum" idx="10"/>
          </p:nvPr>
        </p:nvSpPr>
        <p:spPr/>
        <p:txBody>
          <a:bodyPr/>
          <a:lstStyle/>
          <a:p>
            <a:pPr>
              <a:defRPr/>
            </a:pPr>
            <a:fld id="{1578F15F-6D39-4EBD-A74D-6F1EEB873FA3}" type="slidenum">
              <a:rPr lang="ru-RU" altLang="ru-RU">
                <a:solidFill>
                  <a:srgbClr val="FFFFFF"/>
                </a:solidFill>
              </a:rPr>
              <a:pPr>
                <a:defRPr/>
              </a:pPr>
              <a:t>2</a:t>
            </a:fld>
            <a:endParaRPr lang="ru-RU" altLang="ru-RU" dirty="0">
              <a:solidFill>
                <a:srgbClr val="FFFFFF"/>
              </a:solidFill>
            </a:endParaRPr>
          </a:p>
        </p:txBody>
      </p:sp>
      <p:sp>
        <p:nvSpPr>
          <p:cNvPr id="3" name="Прямоугольник 8">
            <a:extLst>
              <a:ext uri="{FF2B5EF4-FFF2-40B4-BE49-F238E27FC236}">
                <a16:creationId xmlns:a16="http://schemas.microsoft.com/office/drawing/2014/main" xmlns="" id="{79348F38-06D8-C1D3-8C8D-1A8F2D947F68}"/>
              </a:ext>
            </a:extLst>
          </p:cNvPr>
          <p:cNvSpPr>
            <a:spLocks noChangeArrowheads="1"/>
          </p:cNvSpPr>
          <p:nvPr/>
        </p:nvSpPr>
        <p:spPr bwMode="auto">
          <a:xfrm>
            <a:off x="1155936" y="79937"/>
            <a:ext cx="68021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fontAlgn="base">
              <a:spcBef>
                <a:spcPct val="0"/>
              </a:spcBef>
              <a:spcAft>
                <a:spcPct val="0"/>
              </a:spcAft>
              <a:buSzPts val="2400"/>
              <a:buFont typeface="Arial" panose="020B0604020202020204" pitchFamily="34" charset="0"/>
              <a:buNone/>
              <a:defRPr/>
            </a:pPr>
            <a:r>
              <a:rPr lang="ru-RU" altLang="ru-RU" sz="1800" b="1" kern="1200" dirty="0">
                <a:solidFill>
                  <a:srgbClr val="5B9BD5">
                    <a:lumMod val="75000"/>
                  </a:srgbClr>
                </a:solidFill>
                <a:ea typeface="+mn-ea"/>
              </a:rPr>
              <a:t>ЖОБАНЫҢ ӨЗЕКТІЛІГІ</a:t>
            </a:r>
          </a:p>
        </p:txBody>
      </p:sp>
      <p:sp>
        <p:nvSpPr>
          <p:cNvPr id="4" name="TextBox 4">
            <a:extLst>
              <a:ext uri="{FF2B5EF4-FFF2-40B4-BE49-F238E27FC236}">
                <a16:creationId xmlns:a16="http://schemas.microsoft.com/office/drawing/2014/main" xmlns="" id="{86F9DFD0-6970-B5D5-2480-3E856CE99559}"/>
              </a:ext>
            </a:extLst>
          </p:cNvPr>
          <p:cNvSpPr txBox="1">
            <a:spLocks noChangeArrowheads="1"/>
          </p:cNvSpPr>
          <p:nvPr/>
        </p:nvSpPr>
        <p:spPr bwMode="auto">
          <a:xfrm>
            <a:off x="113004" y="6380946"/>
            <a:ext cx="744855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defRPr/>
            </a:pPr>
            <a:r>
              <a:rPr lang="ru-RU" altLang="ru-RU" sz="500" i="1" dirty="0" err="1"/>
              <a:t>Статистикалық</a:t>
            </a:r>
            <a:r>
              <a:rPr lang="ru-RU" altLang="ru-RU" sz="500" i="1" dirty="0"/>
              <a:t> </a:t>
            </a:r>
            <a:r>
              <a:rPr lang="ru-RU" altLang="ru-RU" sz="500" i="1" dirty="0" err="1"/>
              <a:t>деректер</a:t>
            </a:r>
            <a:r>
              <a:rPr lang="ru-RU" altLang="ru-RU" sz="500" i="1" dirty="0"/>
              <a:t> </a:t>
            </a:r>
            <a:r>
              <a:rPr lang="ru-RU" altLang="ru-RU" sz="500" i="1" dirty="0" err="1"/>
              <a:t>көзі</a:t>
            </a:r>
            <a:r>
              <a:rPr lang="ru-RU" altLang="ru-RU" sz="500" i="1" dirty="0"/>
              <a:t>:</a:t>
            </a:r>
          </a:p>
          <a:p>
            <a:pPr>
              <a:defRPr/>
            </a:pPr>
            <a:r>
              <a:rPr lang="ru-RU" altLang="ru-RU" sz="500" i="1" baseline="30000" dirty="0"/>
              <a:t>1</a:t>
            </a:r>
            <a:r>
              <a:rPr lang="ru-RU" altLang="ru-RU" sz="500" i="1" dirty="0"/>
              <a:t>Аналитический отчет «Родители Казахстана: роль в образовании и воспитании детей в </a:t>
            </a:r>
            <a:r>
              <a:rPr lang="ru-RU" altLang="ru-RU" sz="500" i="1" dirty="0" err="1"/>
              <a:t>постпандемию</a:t>
            </a:r>
            <a:r>
              <a:rPr lang="ru-RU" altLang="ru-RU" sz="500" i="1" dirty="0"/>
              <a:t>»: </a:t>
            </a:r>
            <a:r>
              <a:rPr lang="ru-RU" altLang="ru-RU" sz="500" i="1" dirty="0" err="1"/>
              <a:t>Ирсалиев</a:t>
            </a:r>
            <a:r>
              <a:rPr lang="ru-RU" altLang="ru-RU" sz="500" i="1" dirty="0"/>
              <a:t> С.А., </a:t>
            </a:r>
            <a:r>
              <a:rPr lang="ru-RU" altLang="ru-RU" sz="500" i="1" dirty="0" err="1"/>
              <a:t>Камзолдаев</a:t>
            </a:r>
            <a:r>
              <a:rPr lang="ru-RU" altLang="ru-RU" sz="500" i="1" dirty="0"/>
              <a:t> М.Б., </a:t>
            </a:r>
            <a:r>
              <a:rPr lang="ru-RU" altLang="ru-RU" sz="500" i="1" dirty="0" err="1"/>
              <a:t>Абуов</a:t>
            </a:r>
            <a:r>
              <a:rPr lang="ru-RU" altLang="ru-RU" sz="500" i="1" dirty="0"/>
              <a:t> Б.Б., </a:t>
            </a:r>
            <a:r>
              <a:rPr lang="ru-RU" altLang="ru-RU" sz="500" i="1" dirty="0" err="1"/>
              <a:t>Ахметжанова</a:t>
            </a:r>
            <a:r>
              <a:rPr lang="ru-RU" altLang="ru-RU" sz="500" i="1" dirty="0"/>
              <a:t> А.А., </a:t>
            </a:r>
            <a:r>
              <a:rPr lang="ru-RU" altLang="ru-RU" sz="500" i="1" dirty="0" err="1"/>
              <a:t>Сыздыкбаева</a:t>
            </a:r>
            <a:r>
              <a:rPr lang="ru-RU" altLang="ru-RU" sz="500" i="1" dirty="0"/>
              <a:t> Р.С. – г. </a:t>
            </a:r>
            <a:r>
              <a:rPr lang="ru-RU" altLang="ru-RU" sz="500" i="1" dirty="0" err="1"/>
              <a:t>Нур</a:t>
            </a:r>
            <a:r>
              <a:rPr lang="ru-RU" altLang="ru-RU" sz="500" i="1" dirty="0"/>
              <a:t>-Султан: Общественное объединение «Центр анализа и стратегии «Белес», 2022. – 251 с</a:t>
            </a:r>
          </a:p>
          <a:p>
            <a:pPr>
              <a:defRPr/>
            </a:pPr>
            <a:r>
              <a:rPr lang="ru-RU" altLang="ru-RU" sz="500" i="1" baseline="30000" dirty="0"/>
              <a:t>2</a:t>
            </a:r>
            <a:r>
              <a:rPr lang="ru-RU" altLang="ru-RU" sz="500" i="1" dirty="0"/>
              <a:t>Национальный доклад «Казахстанские семьи-2022»</a:t>
            </a:r>
          </a:p>
          <a:p>
            <a:pPr>
              <a:defRPr/>
            </a:pPr>
            <a:r>
              <a:rPr lang="ru-RU" altLang="ru-RU" sz="500" i="1" baseline="30000" dirty="0"/>
              <a:t>3</a:t>
            </a:r>
            <a:r>
              <a:rPr lang="ru-RU" altLang="ru-RU" sz="500" i="1" dirty="0"/>
              <a:t>Социологическое исследование КИОР </a:t>
            </a:r>
          </a:p>
        </p:txBody>
      </p:sp>
      <p:sp>
        <p:nvSpPr>
          <p:cNvPr id="5" name="Прямоугольник 16">
            <a:extLst>
              <a:ext uri="{FF2B5EF4-FFF2-40B4-BE49-F238E27FC236}">
                <a16:creationId xmlns:a16="http://schemas.microsoft.com/office/drawing/2014/main" xmlns="" id="{2BC6A1C5-DDBB-E021-0437-48EEFC96793C}"/>
              </a:ext>
            </a:extLst>
          </p:cNvPr>
          <p:cNvSpPr>
            <a:spLocks noChangeArrowheads="1"/>
          </p:cNvSpPr>
          <p:nvPr/>
        </p:nvSpPr>
        <p:spPr bwMode="auto">
          <a:xfrm>
            <a:off x="217880" y="477980"/>
            <a:ext cx="3952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defRPr/>
            </a:pPr>
            <a:r>
              <a:rPr lang="ru-RU" altLang="ru-RU" b="1" i="1" dirty="0">
                <a:solidFill>
                  <a:srgbClr val="4472C4">
                    <a:lumMod val="50000"/>
                  </a:srgbClr>
                </a:solidFill>
              </a:rPr>
              <a:t>АҒЫМДАҒЫ ЖАҒДАЙ</a:t>
            </a:r>
          </a:p>
        </p:txBody>
      </p:sp>
      <p:sp>
        <p:nvSpPr>
          <p:cNvPr id="6" name="TextBox 9301">
            <a:extLst>
              <a:ext uri="{FF2B5EF4-FFF2-40B4-BE49-F238E27FC236}">
                <a16:creationId xmlns:a16="http://schemas.microsoft.com/office/drawing/2014/main" xmlns="" id="{491B2924-4099-3625-A611-E0B9F31E06C0}"/>
              </a:ext>
            </a:extLst>
          </p:cNvPr>
          <p:cNvSpPr txBox="1">
            <a:spLocks noChangeArrowheads="1"/>
          </p:cNvSpPr>
          <p:nvPr/>
        </p:nvSpPr>
        <p:spPr bwMode="auto">
          <a:xfrm>
            <a:off x="4389485" y="5354348"/>
            <a:ext cx="40816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defRPr/>
            </a:pPr>
            <a:r>
              <a:rPr lang="ru-RU" altLang="ru-RU" sz="1100" dirty="0" err="1"/>
              <a:t>Әкелер</a:t>
            </a:r>
            <a:r>
              <a:rPr lang="ru-RU" altLang="ru-RU" sz="1100" dirty="0"/>
              <a:t> мен </a:t>
            </a:r>
            <a:r>
              <a:rPr lang="ru-RU" altLang="ru-RU" sz="1100" dirty="0" err="1"/>
              <a:t>балалардың</a:t>
            </a:r>
            <a:r>
              <a:rPr lang="ru-RU" altLang="ru-RU" sz="1100" dirty="0"/>
              <a:t>  </a:t>
            </a:r>
            <a:r>
              <a:rPr lang="ru-RU" altLang="ru-RU" sz="1100" dirty="0" err="1"/>
              <a:t>бірге</a:t>
            </a:r>
            <a:r>
              <a:rPr lang="ru-RU" altLang="ru-RU" sz="1100" dirty="0"/>
              <a:t> бос </a:t>
            </a:r>
            <a:r>
              <a:rPr lang="ru-RU" altLang="ru-RU" sz="1100" dirty="0" err="1"/>
              <a:t>уақытын</a:t>
            </a:r>
            <a:r>
              <a:rPr lang="ru-RU" altLang="ru-RU" sz="1100" dirty="0"/>
              <a:t> </a:t>
            </a:r>
            <a:r>
              <a:rPr lang="ru-RU" altLang="ru-RU" sz="1100" dirty="0" err="1"/>
              <a:t>өткізуі</a:t>
            </a:r>
            <a:r>
              <a:rPr lang="ru-RU" altLang="ru-RU" sz="1100" dirty="0"/>
              <a:t> – </a:t>
            </a:r>
            <a:r>
              <a:rPr lang="ru-RU" altLang="ru-RU" sz="1100" dirty="0" err="1"/>
              <a:t>отбасының</a:t>
            </a:r>
            <a:r>
              <a:rPr lang="ru-RU" altLang="ru-RU" sz="1100" dirty="0"/>
              <a:t> </a:t>
            </a:r>
            <a:r>
              <a:rPr lang="ru-RU" altLang="ru-RU" sz="1100" b="1" dirty="0">
                <a:solidFill>
                  <a:srgbClr val="5B9BD5">
                    <a:lumMod val="50000"/>
                  </a:srgbClr>
                </a:solidFill>
              </a:rPr>
              <a:t>3,4%</a:t>
            </a:r>
            <a:endParaRPr lang="ru-RU" altLang="ru-RU" sz="900" baseline="30000" dirty="0"/>
          </a:p>
        </p:txBody>
      </p:sp>
      <p:sp>
        <p:nvSpPr>
          <p:cNvPr id="7" name="TextBox 9301">
            <a:extLst>
              <a:ext uri="{FF2B5EF4-FFF2-40B4-BE49-F238E27FC236}">
                <a16:creationId xmlns:a16="http://schemas.microsoft.com/office/drawing/2014/main" xmlns="" id="{A65391B9-0F98-416C-6471-3EC2F63129E8}"/>
              </a:ext>
            </a:extLst>
          </p:cNvPr>
          <p:cNvSpPr txBox="1">
            <a:spLocks noChangeArrowheads="1"/>
          </p:cNvSpPr>
          <p:nvPr/>
        </p:nvSpPr>
        <p:spPr bwMode="auto">
          <a:xfrm>
            <a:off x="4389485" y="2554581"/>
            <a:ext cx="370363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defRPr/>
            </a:pPr>
            <a:r>
              <a:rPr lang="ru-RU" sz="1100" dirty="0"/>
              <a:t>2021 ж. 9 </a:t>
            </a:r>
            <a:r>
              <a:rPr lang="ru-RU" sz="1100" dirty="0" err="1"/>
              <a:t>айы</a:t>
            </a:r>
            <a:r>
              <a:rPr lang="ru-RU" sz="1100" dirty="0"/>
              <a:t> </a:t>
            </a:r>
            <a:r>
              <a:rPr lang="ru-RU" sz="1100" dirty="0" err="1"/>
              <a:t>бойынша</a:t>
            </a:r>
            <a:r>
              <a:rPr lang="ru-RU" sz="1100" dirty="0"/>
              <a:t> – </a:t>
            </a:r>
            <a:r>
              <a:rPr lang="ru-RU" sz="1100" b="1" dirty="0">
                <a:solidFill>
                  <a:srgbClr val="5B9BD5">
                    <a:lumMod val="50000"/>
                  </a:srgbClr>
                </a:solidFill>
              </a:rPr>
              <a:t>105,3  </a:t>
            </a:r>
            <a:r>
              <a:rPr lang="ru-RU" sz="1100" b="1" dirty="0" err="1">
                <a:solidFill>
                  <a:srgbClr val="5B9BD5">
                    <a:lumMod val="50000"/>
                  </a:srgbClr>
                </a:solidFill>
              </a:rPr>
              <a:t>мың</a:t>
            </a:r>
            <a:r>
              <a:rPr lang="ru-RU" sz="1100" b="1" dirty="0">
                <a:solidFill>
                  <a:srgbClr val="5B9BD5">
                    <a:lumMod val="50000"/>
                  </a:srgbClr>
                </a:solidFill>
              </a:rPr>
              <a:t>.  </a:t>
            </a:r>
          </a:p>
          <a:p>
            <a:pPr>
              <a:defRPr/>
            </a:pPr>
            <a:r>
              <a:rPr lang="ru-RU" sz="1100" dirty="0"/>
              <a:t>2022 ж. 9 </a:t>
            </a:r>
            <a:r>
              <a:rPr lang="ru-RU" sz="1100" dirty="0" err="1"/>
              <a:t>айы</a:t>
            </a:r>
            <a:r>
              <a:rPr lang="ru-RU" sz="1100" dirty="0"/>
              <a:t> </a:t>
            </a:r>
            <a:r>
              <a:rPr lang="ru-RU" sz="1100" dirty="0" err="1"/>
              <a:t>бойынша</a:t>
            </a:r>
            <a:r>
              <a:rPr lang="ru-RU" sz="1100" dirty="0"/>
              <a:t> – </a:t>
            </a:r>
            <a:r>
              <a:rPr lang="ru-RU" sz="1100" b="1" dirty="0">
                <a:solidFill>
                  <a:srgbClr val="5B9BD5">
                    <a:lumMod val="50000"/>
                  </a:srgbClr>
                </a:solidFill>
              </a:rPr>
              <a:t>98,3 тыс.</a:t>
            </a:r>
          </a:p>
          <a:p>
            <a:pPr>
              <a:defRPr/>
            </a:pPr>
            <a:r>
              <a:rPr lang="ru-RU" sz="1100" dirty="0"/>
              <a:t>ҚР СЖРА ҰСБ, </a:t>
            </a:r>
            <a:r>
              <a:rPr lang="en-US" sz="1100" i="1" dirty="0"/>
              <a:t>Ranking</a:t>
            </a:r>
            <a:r>
              <a:rPr lang="ru-RU" sz="1100" i="1" dirty="0"/>
              <a:t>.</a:t>
            </a:r>
            <a:r>
              <a:rPr lang="en-US" sz="1100" i="1" dirty="0" err="1"/>
              <a:t>kz</a:t>
            </a:r>
            <a:r>
              <a:rPr lang="ru-RU" sz="1100" i="1" dirty="0"/>
              <a:t> </a:t>
            </a:r>
            <a:r>
              <a:rPr lang="ru-RU" sz="1100" dirty="0" err="1"/>
              <a:t>деректеріне</a:t>
            </a:r>
            <a:r>
              <a:rPr lang="ru-RU" sz="1100" dirty="0"/>
              <a:t> </a:t>
            </a:r>
            <a:r>
              <a:rPr lang="ru-RU" sz="1100" dirty="0" err="1"/>
              <a:t>сәйкес</a:t>
            </a:r>
            <a:endParaRPr lang="ru-RU" sz="1100" dirty="0"/>
          </a:p>
        </p:txBody>
      </p:sp>
      <p:sp>
        <p:nvSpPr>
          <p:cNvPr id="8" name="TextBox 9301">
            <a:extLst>
              <a:ext uri="{FF2B5EF4-FFF2-40B4-BE49-F238E27FC236}">
                <a16:creationId xmlns:a16="http://schemas.microsoft.com/office/drawing/2014/main" xmlns="" id="{DBD07E85-C030-124A-C441-85F8C959D1AE}"/>
              </a:ext>
            </a:extLst>
          </p:cNvPr>
          <p:cNvSpPr txBox="1">
            <a:spLocks noChangeArrowheads="1"/>
          </p:cNvSpPr>
          <p:nvPr/>
        </p:nvSpPr>
        <p:spPr bwMode="auto">
          <a:xfrm>
            <a:off x="217879" y="1392407"/>
            <a:ext cx="3715765" cy="600164"/>
          </a:xfrm>
          <a:prstGeom prst="rect">
            <a:avLst/>
          </a:prstGeom>
          <a:noFill/>
          <a:ln>
            <a:noFill/>
          </a:ln>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defRPr/>
            </a:pPr>
            <a:r>
              <a:rPr lang="ru-RU" sz="1100" dirty="0"/>
              <a:t>2022ж.: </a:t>
            </a:r>
            <a:r>
              <a:rPr lang="ru-RU" sz="1100" b="1" dirty="0">
                <a:solidFill>
                  <a:srgbClr val="5B9BD5">
                    <a:lumMod val="50000"/>
                  </a:srgbClr>
                </a:solidFill>
              </a:rPr>
              <a:t>48 239 </a:t>
            </a:r>
            <a:r>
              <a:rPr lang="ru-RU" sz="1100" dirty="0" err="1"/>
              <a:t>ажырасу</a:t>
            </a:r>
            <a:r>
              <a:rPr lang="ru-RU" sz="1100" dirty="0"/>
              <a:t> </a:t>
            </a:r>
            <a:r>
              <a:rPr lang="ru-RU" sz="1100" dirty="0" err="1"/>
              <a:t>жағдай</a:t>
            </a:r>
            <a:r>
              <a:rPr lang="ru-RU" sz="1100" dirty="0"/>
              <a:t> ы/ </a:t>
            </a:r>
            <a:r>
              <a:rPr lang="ru-RU" sz="1100" b="1" dirty="0">
                <a:solidFill>
                  <a:srgbClr val="5B9BD5">
                    <a:lumMod val="50000"/>
                  </a:srgbClr>
                </a:solidFill>
              </a:rPr>
              <a:t>140 25</a:t>
            </a:r>
            <a:r>
              <a:rPr lang="ru-RU" sz="1100" b="1" dirty="0">
                <a:solidFill>
                  <a:srgbClr val="4472C4">
                    <a:lumMod val="50000"/>
                  </a:srgbClr>
                </a:solidFill>
              </a:rPr>
              <a:t>6 </a:t>
            </a:r>
            <a:r>
              <a:rPr lang="ru-RU" sz="1100" dirty="0" err="1"/>
              <a:t>некелесу</a:t>
            </a:r>
            <a:r>
              <a:rPr lang="ru-RU" sz="1100" dirty="0"/>
              <a:t> </a:t>
            </a:r>
            <a:r>
              <a:rPr lang="ru-RU" sz="1100" dirty="0" err="1"/>
              <a:t>жағдайы</a:t>
            </a:r>
            <a:r>
              <a:rPr lang="ru-RU" sz="1100" dirty="0"/>
              <a:t> </a:t>
            </a:r>
            <a:r>
              <a:rPr lang="ru-RU" sz="1100" b="1" dirty="0">
                <a:solidFill>
                  <a:srgbClr val="5B9BD5">
                    <a:lumMod val="50000"/>
                  </a:srgbClr>
                </a:solidFill>
              </a:rPr>
              <a:t>(34,4%)</a:t>
            </a:r>
            <a:endParaRPr lang="ru-RU" sz="1100" dirty="0">
              <a:solidFill>
                <a:srgbClr val="5B9BD5">
                  <a:lumMod val="50000"/>
                </a:srgbClr>
              </a:solidFill>
            </a:endParaRPr>
          </a:p>
          <a:p>
            <a:pPr>
              <a:defRPr/>
            </a:pPr>
            <a:r>
              <a:rPr lang="ru-RU" sz="1100" dirty="0"/>
              <a:t>ҚР СЖРА ҰСБ </a:t>
            </a:r>
            <a:r>
              <a:rPr lang="ru-RU" sz="1100" dirty="0" err="1"/>
              <a:t>деректеріне</a:t>
            </a:r>
            <a:r>
              <a:rPr lang="ru-RU" sz="1100" dirty="0"/>
              <a:t> </a:t>
            </a:r>
            <a:r>
              <a:rPr lang="ru-RU" sz="1100" dirty="0" err="1"/>
              <a:t>сәйкес</a:t>
            </a:r>
            <a:endParaRPr lang="ru-RU" sz="1100" dirty="0"/>
          </a:p>
        </p:txBody>
      </p:sp>
      <p:sp>
        <p:nvSpPr>
          <p:cNvPr id="9" name="TextBox 9301">
            <a:extLst>
              <a:ext uri="{FF2B5EF4-FFF2-40B4-BE49-F238E27FC236}">
                <a16:creationId xmlns:a16="http://schemas.microsoft.com/office/drawing/2014/main" xmlns="" id="{2508BE2F-EB0C-3BD0-4707-E8A94EB6D090}"/>
              </a:ext>
            </a:extLst>
          </p:cNvPr>
          <p:cNvSpPr txBox="1">
            <a:spLocks noChangeArrowheads="1"/>
          </p:cNvSpPr>
          <p:nvPr/>
        </p:nvSpPr>
        <p:spPr bwMode="auto">
          <a:xfrm>
            <a:off x="246063" y="2650275"/>
            <a:ext cx="3506787" cy="1527598"/>
          </a:xfrm>
          <a:prstGeom prst="rect">
            <a:avLst/>
          </a:prstGeom>
          <a:noFill/>
          <a:ln>
            <a:noFill/>
          </a:ln>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nSpc>
                <a:spcPct val="106000"/>
              </a:lnSpc>
              <a:defRPr/>
            </a:pPr>
            <a:r>
              <a:rPr lang="ru-RU" sz="1100" b="1" i="1" dirty="0" err="1">
                <a:solidFill>
                  <a:srgbClr val="5B9BD5">
                    <a:lumMod val="50000"/>
                  </a:srgbClr>
                </a:solidFill>
              </a:rPr>
              <a:t>Еңбексүйгіштік</a:t>
            </a:r>
            <a:r>
              <a:rPr lang="ru-RU" sz="1100" b="1" i="1" dirty="0">
                <a:solidFill>
                  <a:srgbClr val="5B9BD5">
                    <a:lumMod val="50000"/>
                  </a:srgbClr>
                </a:solidFill>
              </a:rPr>
              <a:t>:</a:t>
            </a:r>
          </a:p>
          <a:p>
            <a:pPr>
              <a:lnSpc>
                <a:spcPct val="106000"/>
              </a:lnSpc>
              <a:defRPr/>
            </a:pPr>
            <a:r>
              <a:rPr lang="ru-RU" sz="1100" dirty="0"/>
              <a:t>2020 ж. - 64,1%, 2021 ж. - 61,0%, 2022 ж. - 33,8% </a:t>
            </a:r>
          </a:p>
          <a:p>
            <a:pPr>
              <a:lnSpc>
                <a:spcPct val="106000"/>
              </a:lnSpc>
              <a:defRPr/>
            </a:pPr>
            <a:r>
              <a:rPr lang="ru-RU" sz="1100" b="1" i="1" dirty="0" err="1">
                <a:solidFill>
                  <a:srgbClr val="5B9BD5">
                    <a:lumMod val="50000"/>
                  </a:srgbClr>
                </a:solidFill>
              </a:rPr>
              <a:t>Үлкенге</a:t>
            </a:r>
            <a:r>
              <a:rPr lang="ru-RU" sz="1100" b="1" i="1" dirty="0">
                <a:solidFill>
                  <a:srgbClr val="5B9BD5">
                    <a:lumMod val="50000"/>
                  </a:srgbClr>
                </a:solidFill>
              </a:rPr>
              <a:t> </a:t>
            </a:r>
            <a:r>
              <a:rPr lang="ru-RU" sz="1100" b="1" i="1" dirty="0" err="1">
                <a:solidFill>
                  <a:srgbClr val="5B9BD5">
                    <a:lumMod val="50000"/>
                  </a:srgbClr>
                </a:solidFill>
              </a:rPr>
              <a:t>құрмет</a:t>
            </a:r>
            <a:r>
              <a:rPr lang="ru-RU" sz="1100" b="1" i="1" dirty="0">
                <a:solidFill>
                  <a:srgbClr val="5B9BD5">
                    <a:lumMod val="50000"/>
                  </a:srgbClr>
                </a:solidFill>
              </a:rPr>
              <a:t>:</a:t>
            </a:r>
          </a:p>
          <a:p>
            <a:pPr>
              <a:lnSpc>
                <a:spcPct val="106000"/>
              </a:lnSpc>
              <a:defRPr/>
            </a:pPr>
            <a:r>
              <a:rPr lang="ru-RU" sz="1100" dirty="0"/>
              <a:t>2020 ж. - 54,9%,  2021 ж. - 61,3%,  2022 ж. - 25,3%</a:t>
            </a:r>
          </a:p>
          <a:p>
            <a:pPr>
              <a:lnSpc>
                <a:spcPct val="106000"/>
              </a:lnSpc>
              <a:defRPr/>
            </a:pPr>
            <a:r>
              <a:rPr lang="ru-RU" sz="1100" b="1" i="1" dirty="0" err="1">
                <a:solidFill>
                  <a:srgbClr val="5B9BD5">
                    <a:lumMod val="50000"/>
                  </a:srgbClr>
                </a:solidFill>
              </a:rPr>
              <a:t>Отансүйгіштік</a:t>
            </a:r>
            <a:r>
              <a:rPr lang="ru-RU" sz="1100" b="1" i="1" dirty="0">
                <a:solidFill>
                  <a:srgbClr val="5B9BD5">
                    <a:lumMod val="50000"/>
                  </a:srgbClr>
                </a:solidFill>
              </a:rPr>
              <a:t>:</a:t>
            </a:r>
          </a:p>
          <a:p>
            <a:pPr>
              <a:lnSpc>
                <a:spcPct val="106000"/>
              </a:lnSpc>
              <a:defRPr/>
            </a:pPr>
            <a:r>
              <a:rPr lang="ru-RU" sz="1100" dirty="0"/>
              <a:t>2020 ж. - 16,4%,  2021 ж. - 16,5%,  2022 ж. - 7,1% </a:t>
            </a:r>
          </a:p>
          <a:p>
            <a:pPr>
              <a:lnSpc>
                <a:spcPct val="106000"/>
              </a:lnSpc>
              <a:defRPr/>
            </a:pPr>
            <a:r>
              <a:rPr lang="ru-RU" sz="1100" b="1" i="1" dirty="0" err="1">
                <a:solidFill>
                  <a:srgbClr val="5B9BD5">
                    <a:lumMod val="50000"/>
                  </a:srgbClr>
                </a:solidFill>
              </a:rPr>
              <a:t>Әділеттілік</a:t>
            </a:r>
            <a:r>
              <a:rPr lang="ru-RU" sz="1100" b="1" i="1" dirty="0">
                <a:solidFill>
                  <a:srgbClr val="5B9BD5">
                    <a:lumMod val="50000"/>
                  </a:srgbClr>
                </a:solidFill>
              </a:rPr>
              <a:t>:</a:t>
            </a:r>
            <a:endParaRPr lang="ru-RU" sz="1100" dirty="0"/>
          </a:p>
          <a:p>
            <a:pPr>
              <a:lnSpc>
                <a:spcPct val="106000"/>
              </a:lnSpc>
              <a:defRPr/>
            </a:pPr>
            <a:r>
              <a:rPr lang="ru-RU" sz="1100" dirty="0"/>
              <a:t>2020 ж. - 16,2%, 2021 ж. - 25,9%, 2022 ж. - 7,1%</a:t>
            </a:r>
            <a:endParaRPr lang="ru-RU" altLang="ru-RU" sz="1200" i="1" dirty="0">
              <a:solidFill>
                <a:srgbClr val="002060"/>
              </a:solidFill>
            </a:endParaRPr>
          </a:p>
        </p:txBody>
      </p:sp>
      <p:sp>
        <p:nvSpPr>
          <p:cNvPr id="10" name="TextBox 9301">
            <a:extLst>
              <a:ext uri="{FF2B5EF4-FFF2-40B4-BE49-F238E27FC236}">
                <a16:creationId xmlns:a16="http://schemas.microsoft.com/office/drawing/2014/main" xmlns="" id="{C457278C-4DB3-E401-3FB9-60B8CDCF46CA}"/>
              </a:ext>
            </a:extLst>
          </p:cNvPr>
          <p:cNvSpPr txBox="1">
            <a:spLocks noChangeArrowheads="1"/>
          </p:cNvSpPr>
          <p:nvPr/>
        </p:nvSpPr>
        <p:spPr bwMode="auto">
          <a:xfrm>
            <a:off x="246063" y="4694374"/>
            <a:ext cx="36850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defRPr/>
            </a:pPr>
            <a:r>
              <a:rPr lang="ru-RU" altLang="ru-RU" sz="1100" dirty="0" err="1"/>
              <a:t>Махаббат</a:t>
            </a:r>
            <a:r>
              <a:rPr lang="ru-RU" altLang="ru-RU" sz="1100" dirty="0"/>
              <a:t> – </a:t>
            </a:r>
            <a:r>
              <a:rPr lang="ru-RU" altLang="ru-RU" sz="1100" b="1" dirty="0">
                <a:solidFill>
                  <a:srgbClr val="5B9BD5">
                    <a:lumMod val="50000"/>
                  </a:srgbClr>
                </a:solidFill>
              </a:rPr>
              <a:t>39,5% </a:t>
            </a:r>
          </a:p>
          <a:p>
            <a:pPr>
              <a:defRPr/>
            </a:pPr>
            <a:r>
              <a:rPr lang="ru-RU" altLang="ru-RU" sz="1100" dirty="0" err="1"/>
              <a:t>Сенім</a:t>
            </a:r>
            <a:r>
              <a:rPr lang="ru-RU" altLang="ru-RU" sz="1100" dirty="0"/>
              <a:t> мен </a:t>
            </a:r>
            <a:r>
              <a:rPr lang="ru-RU" altLang="ru-RU" sz="1100" dirty="0" err="1"/>
              <a:t>өзара</a:t>
            </a:r>
            <a:r>
              <a:rPr lang="ru-RU" altLang="ru-RU" sz="1100" dirty="0"/>
              <a:t> </a:t>
            </a:r>
            <a:r>
              <a:rPr lang="ru-RU" altLang="ru-RU" sz="1100" dirty="0" err="1"/>
              <a:t>түсіністік</a:t>
            </a:r>
            <a:r>
              <a:rPr lang="ru-RU" altLang="ru-RU" sz="1100" dirty="0"/>
              <a:t>– </a:t>
            </a:r>
            <a:r>
              <a:rPr lang="ru-RU" altLang="ru-RU" sz="1100" b="1" dirty="0">
                <a:solidFill>
                  <a:srgbClr val="5B9BD5">
                    <a:lumMod val="50000"/>
                  </a:srgbClr>
                </a:solidFill>
              </a:rPr>
              <a:t>25,4%</a:t>
            </a:r>
          </a:p>
        </p:txBody>
      </p:sp>
      <p:sp>
        <p:nvSpPr>
          <p:cNvPr id="11" name="TextBox 13">
            <a:extLst>
              <a:ext uri="{FF2B5EF4-FFF2-40B4-BE49-F238E27FC236}">
                <a16:creationId xmlns:a16="http://schemas.microsoft.com/office/drawing/2014/main" xmlns="" id="{F3B6C5CF-CBC8-0FFA-E2CB-3C50C4D54AAF}"/>
              </a:ext>
            </a:extLst>
          </p:cNvPr>
          <p:cNvSpPr txBox="1">
            <a:spLocks noChangeArrowheads="1"/>
          </p:cNvSpPr>
          <p:nvPr/>
        </p:nvSpPr>
        <p:spPr bwMode="auto">
          <a:xfrm>
            <a:off x="4389485" y="3988415"/>
            <a:ext cx="39934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defRPr/>
            </a:pPr>
            <a:r>
              <a:rPr lang="ru-RU" altLang="ru-RU" sz="1100" dirty="0" err="1"/>
              <a:t>Мектепке</a:t>
            </a:r>
            <a:r>
              <a:rPr lang="ru-RU" altLang="ru-RU" sz="1100" dirty="0"/>
              <a:t> </a:t>
            </a:r>
            <a:r>
              <a:rPr lang="ru-RU" altLang="ru-RU" sz="1100" dirty="0" err="1"/>
              <a:t>бармайтын</a:t>
            </a:r>
            <a:r>
              <a:rPr lang="ru-RU" altLang="ru-RU" sz="1100" dirty="0"/>
              <a:t> </a:t>
            </a:r>
            <a:r>
              <a:rPr lang="ru-RU" altLang="ru-RU" sz="1100" dirty="0" err="1"/>
              <a:t>ата-аналар</a:t>
            </a:r>
            <a:r>
              <a:rPr lang="ru-RU" altLang="ru-RU" sz="1100" dirty="0"/>
              <a:t> </a:t>
            </a:r>
            <a:r>
              <a:rPr lang="ru-RU" altLang="ru-RU" sz="1100" b="1" dirty="0"/>
              <a:t>- </a:t>
            </a:r>
            <a:r>
              <a:rPr lang="ru-RU" altLang="ru-RU" sz="1100" b="1" dirty="0">
                <a:solidFill>
                  <a:srgbClr val="5B9BD5">
                    <a:lumMod val="50000"/>
                  </a:srgbClr>
                </a:solidFill>
              </a:rPr>
              <a:t>42 %</a:t>
            </a:r>
            <a:r>
              <a:rPr lang="ru-RU" altLang="ru-RU" sz="1100" b="1" dirty="0"/>
              <a:t> </a:t>
            </a:r>
          </a:p>
          <a:p>
            <a:pPr algn="just">
              <a:defRPr/>
            </a:pPr>
            <a:r>
              <a:rPr lang="ru-RU" altLang="ru-RU" sz="1100" dirty="0" err="1"/>
              <a:t>Өте</a:t>
            </a:r>
            <a:r>
              <a:rPr lang="ru-RU" altLang="ru-RU" sz="1100" dirty="0"/>
              <a:t> </a:t>
            </a:r>
            <a:r>
              <a:rPr lang="ru-RU" altLang="ru-RU" sz="1100" dirty="0" err="1"/>
              <a:t>сирек</a:t>
            </a:r>
            <a:r>
              <a:rPr lang="ru-RU" altLang="ru-RU" sz="1100" dirty="0"/>
              <a:t> не </a:t>
            </a:r>
            <a:r>
              <a:rPr lang="ru-RU" altLang="ru-RU" sz="1100" dirty="0" err="1"/>
              <a:t>мүлдем</a:t>
            </a:r>
            <a:r>
              <a:rPr lang="ru-RU" altLang="ru-RU" sz="1100" dirty="0"/>
              <a:t> </a:t>
            </a:r>
            <a:r>
              <a:rPr lang="ru-RU" altLang="ru-RU" sz="1100" dirty="0" err="1"/>
              <a:t>қызықпайтын</a:t>
            </a:r>
            <a:r>
              <a:rPr lang="ru-RU" altLang="ru-RU" sz="1100" dirty="0"/>
              <a:t> </a:t>
            </a:r>
            <a:r>
              <a:rPr lang="ru-RU" altLang="ru-RU" sz="1100" dirty="0" err="1"/>
              <a:t>ата-аналар</a:t>
            </a:r>
            <a:r>
              <a:rPr lang="ru-RU" altLang="ru-RU" sz="1100" dirty="0"/>
              <a:t> </a:t>
            </a:r>
            <a:r>
              <a:rPr lang="ru-RU" altLang="ru-RU" sz="1100" b="1" dirty="0">
                <a:solidFill>
                  <a:srgbClr val="5B9BD5">
                    <a:lumMod val="50000"/>
                  </a:srgbClr>
                </a:solidFill>
              </a:rPr>
              <a:t>- 30 %</a:t>
            </a:r>
            <a:endParaRPr lang="ru-RU" altLang="ru-RU" sz="1100" dirty="0"/>
          </a:p>
        </p:txBody>
      </p:sp>
      <p:sp>
        <p:nvSpPr>
          <p:cNvPr id="12" name="TextBox 15">
            <a:extLst>
              <a:ext uri="{FF2B5EF4-FFF2-40B4-BE49-F238E27FC236}">
                <a16:creationId xmlns:a16="http://schemas.microsoft.com/office/drawing/2014/main" xmlns="" id="{A30F3898-166D-F215-F5D7-A0C1A692C245}"/>
              </a:ext>
            </a:extLst>
          </p:cNvPr>
          <p:cNvSpPr txBox="1">
            <a:spLocks noChangeArrowheads="1"/>
          </p:cNvSpPr>
          <p:nvPr/>
        </p:nvSpPr>
        <p:spPr bwMode="auto">
          <a:xfrm>
            <a:off x="4375102" y="1385241"/>
            <a:ext cx="422278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defRPr/>
            </a:pPr>
            <a:r>
              <a:rPr lang="ru-RU" sz="1100" dirty="0"/>
              <a:t>2009 ж. – </a:t>
            </a:r>
            <a:r>
              <a:rPr lang="ru-RU" sz="1100" b="1" dirty="0">
                <a:solidFill>
                  <a:srgbClr val="5B9BD5">
                    <a:lumMod val="50000"/>
                  </a:srgbClr>
                </a:solidFill>
              </a:rPr>
              <a:t>15,1%</a:t>
            </a:r>
            <a:r>
              <a:rPr lang="ru-RU" sz="1100" dirty="0"/>
              <a:t> тек </a:t>
            </a:r>
            <a:r>
              <a:rPr lang="ru-RU" sz="1100" dirty="0" err="1"/>
              <a:t>анасы</a:t>
            </a:r>
            <a:r>
              <a:rPr lang="ru-RU" sz="1100" dirty="0"/>
              <a:t> мен </a:t>
            </a:r>
            <a:r>
              <a:rPr lang="ru-RU" sz="1100" dirty="0" err="1"/>
              <a:t>баласынан</a:t>
            </a:r>
            <a:r>
              <a:rPr lang="ru-RU" sz="1100" dirty="0"/>
              <a:t> </a:t>
            </a:r>
            <a:r>
              <a:rPr lang="ru-RU" sz="1100" dirty="0" err="1"/>
              <a:t>тұратын</a:t>
            </a:r>
            <a:r>
              <a:rPr lang="ru-RU" sz="1100" dirty="0"/>
              <a:t> </a:t>
            </a:r>
            <a:r>
              <a:rPr lang="ru-RU" sz="1100" dirty="0" err="1"/>
              <a:t>отбасы</a:t>
            </a:r>
            <a:r>
              <a:rPr lang="ru-RU" sz="1100" dirty="0"/>
              <a:t>;</a:t>
            </a:r>
          </a:p>
          <a:p>
            <a:pPr>
              <a:defRPr/>
            </a:pPr>
            <a:r>
              <a:rPr lang="ru-RU" sz="1100" dirty="0"/>
              <a:t>2021 ж. </a:t>
            </a:r>
            <a:r>
              <a:rPr lang="ru-RU" sz="1100" b="1" dirty="0">
                <a:solidFill>
                  <a:srgbClr val="5B9BD5">
                    <a:lumMod val="50000"/>
                  </a:srgbClr>
                </a:solidFill>
              </a:rPr>
              <a:t>19,5%</a:t>
            </a:r>
            <a:r>
              <a:rPr lang="ru-RU" sz="1100" dirty="0"/>
              <a:t>  – тек </a:t>
            </a:r>
            <a:r>
              <a:rPr lang="ru-RU" sz="1100" dirty="0" err="1"/>
              <a:t>анасы</a:t>
            </a:r>
            <a:r>
              <a:rPr lang="ru-RU" sz="1100" dirty="0"/>
              <a:t> мен </a:t>
            </a:r>
            <a:r>
              <a:rPr lang="ru-RU" sz="1100" dirty="0" err="1"/>
              <a:t>баласынан</a:t>
            </a:r>
            <a:r>
              <a:rPr lang="ru-RU" sz="1100" dirty="0"/>
              <a:t> </a:t>
            </a:r>
            <a:r>
              <a:rPr lang="ru-RU" sz="1100" dirty="0" err="1"/>
              <a:t>тұратын</a:t>
            </a:r>
            <a:r>
              <a:rPr lang="ru-RU" sz="1100" dirty="0"/>
              <a:t> </a:t>
            </a:r>
            <a:r>
              <a:rPr lang="ru-RU" sz="1100" dirty="0" err="1"/>
              <a:t>отбасы</a:t>
            </a:r>
            <a:r>
              <a:rPr lang="ru-RU" sz="1100" dirty="0"/>
              <a:t>;</a:t>
            </a:r>
          </a:p>
          <a:p>
            <a:pPr>
              <a:defRPr/>
            </a:pPr>
            <a:r>
              <a:rPr lang="ru-RU" sz="1100" dirty="0"/>
              <a:t>ҚР СЖРА ҰСБ </a:t>
            </a:r>
            <a:r>
              <a:rPr lang="ru-RU" sz="1100" dirty="0" err="1"/>
              <a:t>деректеріне</a:t>
            </a:r>
            <a:r>
              <a:rPr lang="ru-RU" sz="1100" dirty="0"/>
              <a:t> </a:t>
            </a:r>
            <a:r>
              <a:rPr lang="ru-RU" sz="1100" dirty="0" err="1"/>
              <a:t>сәйкес</a:t>
            </a:r>
            <a:endParaRPr lang="ru-RU" sz="1100" dirty="0"/>
          </a:p>
        </p:txBody>
      </p:sp>
      <p:sp>
        <p:nvSpPr>
          <p:cNvPr id="13" name="Прямоугольник 12">
            <a:extLst>
              <a:ext uri="{FF2B5EF4-FFF2-40B4-BE49-F238E27FC236}">
                <a16:creationId xmlns:a16="http://schemas.microsoft.com/office/drawing/2014/main" xmlns="" id="{80D4FC49-523C-DAD0-BFFB-12E88FB5B19D}"/>
              </a:ext>
            </a:extLst>
          </p:cNvPr>
          <p:cNvSpPr/>
          <p:nvPr/>
        </p:nvSpPr>
        <p:spPr>
          <a:xfrm>
            <a:off x="241034" y="893694"/>
            <a:ext cx="3673898" cy="461665"/>
          </a:xfrm>
          <a:prstGeom prst="rect">
            <a:avLst/>
          </a:prstGeom>
          <a:noFill/>
          <a:ln>
            <a:solidFill>
              <a:srgbClr val="002060"/>
            </a:solidFill>
          </a:ln>
        </p:spPr>
        <p:txBody>
          <a:bodyPr wrap="square">
            <a:spAutoFit/>
          </a:bodyPr>
          <a:lstStyle/>
          <a:p>
            <a:pPr>
              <a:defRPr/>
            </a:pPr>
            <a:r>
              <a:rPr lang="kk-KZ" sz="1200" dirty="0">
                <a:solidFill>
                  <a:srgbClr val="4472C4">
                    <a:lumMod val="75000"/>
                  </a:srgbClr>
                </a:solidFill>
              </a:rPr>
              <a:t>Ажырасу жағдайының некелесу жағдайларына ара қатынасы</a:t>
            </a:r>
            <a:endParaRPr lang="ru-RU" sz="1200" dirty="0">
              <a:solidFill>
                <a:srgbClr val="4472C4">
                  <a:lumMod val="75000"/>
                </a:srgbClr>
              </a:solidFill>
            </a:endParaRPr>
          </a:p>
        </p:txBody>
      </p:sp>
      <p:sp>
        <p:nvSpPr>
          <p:cNvPr id="14" name="Прямоугольник 13">
            <a:extLst>
              <a:ext uri="{FF2B5EF4-FFF2-40B4-BE49-F238E27FC236}">
                <a16:creationId xmlns:a16="http://schemas.microsoft.com/office/drawing/2014/main" xmlns="" id="{16A04157-408E-CD40-50D8-B19D90C59246}"/>
              </a:ext>
            </a:extLst>
          </p:cNvPr>
          <p:cNvSpPr/>
          <p:nvPr/>
        </p:nvSpPr>
        <p:spPr>
          <a:xfrm>
            <a:off x="238125" y="2129575"/>
            <a:ext cx="3695520" cy="461665"/>
          </a:xfrm>
          <a:prstGeom prst="rect">
            <a:avLst/>
          </a:prstGeom>
          <a:noFill/>
          <a:ln>
            <a:solidFill>
              <a:srgbClr val="002060"/>
            </a:solidFill>
          </a:ln>
        </p:spPr>
        <p:txBody>
          <a:bodyPr wrap="square">
            <a:spAutoFit/>
          </a:bodyPr>
          <a:lstStyle/>
          <a:p>
            <a:pPr>
              <a:defRPr/>
            </a:pPr>
            <a:r>
              <a:rPr lang="ru-RU" altLang="ru-RU" sz="1200" dirty="0" err="1">
                <a:solidFill>
                  <a:srgbClr val="4472C4">
                    <a:lumMod val="75000"/>
                  </a:srgbClr>
                </a:solidFill>
              </a:rPr>
              <a:t>Балалар</a:t>
            </a:r>
            <a:r>
              <a:rPr lang="ru-RU" altLang="ru-RU" sz="1200" dirty="0">
                <a:solidFill>
                  <a:srgbClr val="4472C4">
                    <a:lumMod val="75000"/>
                  </a:srgbClr>
                </a:solidFill>
              </a:rPr>
              <a:t> </a:t>
            </a:r>
            <a:r>
              <a:rPr lang="ru-RU" altLang="ru-RU" sz="1200" dirty="0" err="1">
                <a:solidFill>
                  <a:srgbClr val="4472C4">
                    <a:lumMod val="75000"/>
                  </a:srgbClr>
                </a:solidFill>
              </a:rPr>
              <a:t>бойында</a:t>
            </a:r>
            <a:r>
              <a:rPr lang="ru-RU" altLang="ru-RU" sz="1200" dirty="0">
                <a:solidFill>
                  <a:srgbClr val="4472C4">
                    <a:lumMod val="75000"/>
                  </a:srgbClr>
                </a:solidFill>
              </a:rPr>
              <a:t> </a:t>
            </a:r>
            <a:r>
              <a:rPr lang="ru-RU" altLang="ru-RU" sz="1200" dirty="0" err="1">
                <a:solidFill>
                  <a:srgbClr val="4472C4">
                    <a:lumMod val="75000"/>
                  </a:srgbClr>
                </a:solidFill>
              </a:rPr>
              <a:t>құндылықтар</a:t>
            </a:r>
            <a:r>
              <a:rPr lang="ru-RU" altLang="ru-RU" sz="1200" dirty="0">
                <a:solidFill>
                  <a:srgbClr val="4472C4">
                    <a:lumMod val="75000"/>
                  </a:srgbClr>
                </a:solidFill>
              </a:rPr>
              <a:t> </a:t>
            </a:r>
            <a:r>
              <a:rPr lang="ru-RU" altLang="ru-RU" sz="1200" dirty="0" err="1">
                <a:solidFill>
                  <a:srgbClr val="4472C4">
                    <a:lumMod val="75000"/>
                  </a:srgbClr>
                </a:solidFill>
              </a:rPr>
              <a:t>деңгейінің</a:t>
            </a:r>
            <a:r>
              <a:rPr lang="ru-RU" altLang="ru-RU" sz="1200" dirty="0">
                <a:solidFill>
                  <a:srgbClr val="4472C4">
                    <a:lumMod val="75000"/>
                  </a:srgbClr>
                </a:solidFill>
              </a:rPr>
              <a:t> </a:t>
            </a:r>
            <a:r>
              <a:rPr lang="ru-RU" altLang="ru-RU" sz="1200" dirty="0" err="1">
                <a:solidFill>
                  <a:srgbClr val="4472C4">
                    <a:lumMod val="75000"/>
                  </a:srgbClr>
                </a:solidFill>
              </a:rPr>
              <a:t>төмендеуі</a:t>
            </a:r>
            <a:r>
              <a:rPr lang="ru-RU" altLang="ru-RU" sz="1200" dirty="0">
                <a:solidFill>
                  <a:srgbClr val="4472C4">
                    <a:lumMod val="75000"/>
                  </a:srgbClr>
                </a:solidFill>
              </a:rPr>
              <a:t>:</a:t>
            </a:r>
          </a:p>
        </p:txBody>
      </p:sp>
      <p:sp>
        <p:nvSpPr>
          <p:cNvPr id="15" name="Прямоугольник 14">
            <a:extLst>
              <a:ext uri="{FF2B5EF4-FFF2-40B4-BE49-F238E27FC236}">
                <a16:creationId xmlns:a16="http://schemas.microsoft.com/office/drawing/2014/main" xmlns="" id="{B590630A-2960-B04A-B12A-726AD5514506}"/>
              </a:ext>
            </a:extLst>
          </p:cNvPr>
          <p:cNvSpPr/>
          <p:nvPr/>
        </p:nvSpPr>
        <p:spPr>
          <a:xfrm>
            <a:off x="238125" y="4204315"/>
            <a:ext cx="3695520" cy="461665"/>
          </a:xfrm>
          <a:prstGeom prst="rect">
            <a:avLst/>
          </a:prstGeom>
          <a:noFill/>
          <a:ln>
            <a:solidFill>
              <a:srgbClr val="002060"/>
            </a:solidFill>
          </a:ln>
        </p:spPr>
        <p:txBody>
          <a:bodyPr wrap="square">
            <a:spAutoFit/>
          </a:bodyPr>
          <a:lstStyle/>
          <a:p>
            <a:pPr>
              <a:defRPr/>
            </a:pPr>
            <a:r>
              <a:rPr lang="ru-RU" altLang="ru-RU" sz="1200" dirty="0" err="1">
                <a:solidFill>
                  <a:srgbClr val="4472C4">
                    <a:lumMod val="75000"/>
                  </a:srgbClr>
                </a:solidFill>
              </a:rPr>
              <a:t>Отбасындағы</a:t>
            </a:r>
            <a:r>
              <a:rPr lang="ru-RU" altLang="ru-RU" sz="1200" dirty="0">
                <a:solidFill>
                  <a:srgbClr val="4472C4">
                    <a:lumMod val="75000"/>
                  </a:srgbClr>
                </a:solidFill>
              </a:rPr>
              <a:t> </a:t>
            </a:r>
            <a:r>
              <a:rPr lang="ru-RU" altLang="ru-RU" sz="1200" dirty="0" err="1">
                <a:solidFill>
                  <a:srgbClr val="4472C4">
                    <a:lumMod val="75000"/>
                  </a:srgbClr>
                </a:solidFill>
              </a:rPr>
              <a:t>эмоционалды-психологиялық</a:t>
            </a:r>
            <a:r>
              <a:rPr lang="ru-RU" altLang="ru-RU" sz="1200" dirty="0">
                <a:solidFill>
                  <a:srgbClr val="4472C4">
                    <a:lumMod val="75000"/>
                  </a:srgbClr>
                </a:solidFill>
              </a:rPr>
              <a:t> </a:t>
            </a:r>
            <a:r>
              <a:rPr lang="ru-RU" altLang="ru-RU" sz="1200" dirty="0" err="1">
                <a:solidFill>
                  <a:srgbClr val="4472C4">
                    <a:lumMod val="75000"/>
                  </a:srgbClr>
                </a:solidFill>
              </a:rPr>
              <a:t>жақындықтың</a:t>
            </a:r>
            <a:r>
              <a:rPr lang="ru-RU" altLang="ru-RU" sz="1200" dirty="0">
                <a:solidFill>
                  <a:srgbClr val="4472C4">
                    <a:lumMod val="75000"/>
                  </a:srgbClr>
                </a:solidFill>
              </a:rPr>
              <a:t> </a:t>
            </a:r>
            <a:r>
              <a:rPr lang="ru-RU" altLang="ru-RU" sz="1200" dirty="0" err="1">
                <a:solidFill>
                  <a:srgbClr val="4472C4">
                    <a:lumMod val="75000"/>
                  </a:srgbClr>
                </a:solidFill>
              </a:rPr>
              <a:t>төмендеуі</a:t>
            </a:r>
            <a:r>
              <a:rPr lang="ru-RU" altLang="ru-RU" sz="1200" dirty="0">
                <a:solidFill>
                  <a:srgbClr val="4472C4">
                    <a:lumMod val="75000"/>
                  </a:srgbClr>
                </a:solidFill>
              </a:rPr>
              <a:t>:</a:t>
            </a:r>
          </a:p>
        </p:txBody>
      </p:sp>
      <p:sp>
        <p:nvSpPr>
          <p:cNvPr id="20" name="Прямоугольник 19">
            <a:extLst>
              <a:ext uri="{FF2B5EF4-FFF2-40B4-BE49-F238E27FC236}">
                <a16:creationId xmlns:a16="http://schemas.microsoft.com/office/drawing/2014/main" xmlns="" id="{D4E39B28-1A83-ED01-79E7-0C717113CA4C}"/>
              </a:ext>
            </a:extLst>
          </p:cNvPr>
          <p:cNvSpPr/>
          <p:nvPr/>
        </p:nvSpPr>
        <p:spPr>
          <a:xfrm>
            <a:off x="8686862" y="880328"/>
            <a:ext cx="3464710" cy="3108543"/>
          </a:xfrm>
          <a:prstGeom prst="rect">
            <a:avLst/>
          </a:prstGeom>
        </p:spPr>
        <p:txBody>
          <a:bodyPr wrap="square">
            <a:spAutoFit/>
          </a:bodyPr>
          <a:lstStyle/>
          <a:p>
            <a:pPr algn="ctr">
              <a:defRPr/>
            </a:pPr>
            <a:r>
              <a:rPr lang="kk-KZ" i="1" dirty="0">
                <a:solidFill>
                  <a:srgbClr val="FFFFFF"/>
                </a:solidFill>
                <a:ea typeface="Times New Roman" panose="02020603050405020304" pitchFamily="18" charset="0"/>
                <a:cs typeface="Times New Roman" panose="02020603050405020304" pitchFamily="18" charset="0"/>
              </a:rPr>
              <a:t>Қазақстандық отбасының мәселелері</a:t>
            </a:r>
          </a:p>
          <a:p>
            <a:pPr algn="ctr">
              <a:defRPr/>
            </a:pPr>
            <a:endParaRPr lang="kk-KZ" b="1" i="1" dirty="0">
              <a:solidFill>
                <a:srgbClr val="FFFFFF"/>
              </a:solidFill>
              <a:ea typeface="Times New Roman" panose="02020603050405020304" pitchFamily="18" charset="0"/>
              <a:cs typeface="Times New Roman" panose="02020603050405020304" pitchFamily="18" charset="0"/>
            </a:endParaRPr>
          </a:p>
          <a:p>
            <a:pPr algn="ctr">
              <a:defRPr/>
            </a:pPr>
            <a:r>
              <a:rPr lang="ru-RU" dirty="0">
                <a:solidFill>
                  <a:srgbClr val="FFFFFF"/>
                </a:solidFill>
              </a:rPr>
              <a:t>■ </a:t>
            </a:r>
            <a:r>
              <a:rPr lang="kk-KZ" i="1" dirty="0">
                <a:solidFill>
                  <a:srgbClr val="FFFFFF"/>
                </a:solidFill>
                <a:ea typeface="Times New Roman" panose="02020603050405020304" pitchFamily="18" charset="0"/>
                <a:cs typeface="Times New Roman" panose="02020603050405020304" pitchFamily="18" charset="0"/>
              </a:rPr>
              <a:t>Отбасы институтындағы құндылықтар дың төмендеуі</a:t>
            </a:r>
          </a:p>
          <a:p>
            <a:pPr algn="ctr">
              <a:defRPr/>
            </a:pPr>
            <a:r>
              <a:rPr lang="ru-RU" dirty="0">
                <a:solidFill>
                  <a:srgbClr val="FFFFFF"/>
                </a:solidFill>
              </a:rPr>
              <a:t>■ Отбасы </a:t>
            </a:r>
            <a:r>
              <a:rPr lang="ru-RU" dirty="0" err="1">
                <a:solidFill>
                  <a:srgbClr val="FFFFFF"/>
                </a:solidFill>
              </a:rPr>
              <a:t>құруды</a:t>
            </a:r>
            <a:r>
              <a:rPr lang="ru-RU" dirty="0">
                <a:solidFill>
                  <a:srgbClr val="FFFFFF"/>
                </a:solidFill>
              </a:rPr>
              <a:t> </a:t>
            </a:r>
            <a:r>
              <a:rPr lang="ru-RU" dirty="0" err="1">
                <a:solidFill>
                  <a:srgbClr val="FFFFFF"/>
                </a:solidFill>
              </a:rPr>
              <a:t>және</a:t>
            </a:r>
            <a:r>
              <a:rPr lang="ru-RU" dirty="0">
                <a:solidFill>
                  <a:srgbClr val="FFFFFF"/>
                </a:solidFill>
              </a:rPr>
              <a:t> </a:t>
            </a:r>
            <a:r>
              <a:rPr lang="ru-RU" dirty="0" err="1">
                <a:solidFill>
                  <a:srgbClr val="FFFFFF"/>
                </a:solidFill>
              </a:rPr>
              <a:t>ата-ана</a:t>
            </a:r>
            <a:r>
              <a:rPr lang="ru-RU" dirty="0">
                <a:solidFill>
                  <a:srgbClr val="FFFFFF"/>
                </a:solidFill>
              </a:rPr>
              <a:t> </a:t>
            </a:r>
            <a:r>
              <a:rPr lang="ru-RU" dirty="0" err="1">
                <a:solidFill>
                  <a:srgbClr val="FFFFFF"/>
                </a:solidFill>
              </a:rPr>
              <a:t>болуды</a:t>
            </a:r>
            <a:r>
              <a:rPr lang="ru-RU" dirty="0">
                <a:solidFill>
                  <a:srgbClr val="FFFFFF"/>
                </a:solidFill>
              </a:rPr>
              <a:t> </a:t>
            </a:r>
            <a:r>
              <a:rPr lang="ru-RU" dirty="0" err="1">
                <a:solidFill>
                  <a:srgbClr val="FFFFFF"/>
                </a:solidFill>
              </a:rPr>
              <a:t>жоспарлауға</a:t>
            </a:r>
            <a:r>
              <a:rPr lang="ru-RU" dirty="0">
                <a:solidFill>
                  <a:srgbClr val="FFFFFF"/>
                </a:solidFill>
              </a:rPr>
              <a:t> </a:t>
            </a:r>
            <a:r>
              <a:rPr lang="ru-RU" dirty="0" err="1">
                <a:solidFill>
                  <a:srgbClr val="FFFFFF"/>
                </a:solidFill>
              </a:rPr>
              <a:t>бейқам</a:t>
            </a:r>
            <a:r>
              <a:rPr lang="ru-RU" dirty="0">
                <a:solidFill>
                  <a:srgbClr val="FFFFFF"/>
                </a:solidFill>
              </a:rPr>
              <a:t> </a:t>
            </a:r>
            <a:r>
              <a:rPr lang="ru-RU" dirty="0" err="1">
                <a:solidFill>
                  <a:srgbClr val="FFFFFF"/>
                </a:solidFill>
              </a:rPr>
              <a:t>қарау</a:t>
            </a:r>
            <a:endParaRPr lang="ru-RU" dirty="0">
              <a:solidFill>
                <a:srgbClr val="FFFFFF"/>
              </a:solidFill>
            </a:endParaRPr>
          </a:p>
          <a:p>
            <a:pPr algn="ctr">
              <a:defRPr/>
            </a:pPr>
            <a:r>
              <a:rPr lang="ru-RU" dirty="0">
                <a:solidFill>
                  <a:srgbClr val="FFFFFF"/>
                </a:solidFill>
              </a:rPr>
              <a:t>■  </a:t>
            </a:r>
            <a:r>
              <a:rPr lang="ru-RU" dirty="0" err="1">
                <a:solidFill>
                  <a:srgbClr val="FFFFFF"/>
                </a:solidFill>
              </a:rPr>
              <a:t>Ата-ана</a:t>
            </a:r>
            <a:r>
              <a:rPr lang="ru-RU" dirty="0">
                <a:solidFill>
                  <a:srgbClr val="FFFFFF"/>
                </a:solidFill>
              </a:rPr>
              <a:t> мен бала </a:t>
            </a:r>
            <a:r>
              <a:rPr lang="ru-RU" dirty="0" err="1">
                <a:solidFill>
                  <a:srgbClr val="FFFFFF"/>
                </a:solidFill>
              </a:rPr>
              <a:t>қарым-қатынасының</a:t>
            </a:r>
            <a:r>
              <a:rPr lang="ru-RU" dirty="0">
                <a:solidFill>
                  <a:srgbClr val="FFFFFF"/>
                </a:solidFill>
              </a:rPr>
              <a:t> </a:t>
            </a:r>
            <a:r>
              <a:rPr lang="ru-RU" dirty="0" err="1">
                <a:solidFill>
                  <a:srgbClr val="FFFFFF"/>
                </a:solidFill>
              </a:rPr>
              <a:t>құлдырауы</a:t>
            </a:r>
            <a:endParaRPr lang="ru-RU" dirty="0">
              <a:solidFill>
                <a:srgbClr val="FFFFFF"/>
              </a:solidFill>
            </a:endParaRPr>
          </a:p>
          <a:p>
            <a:pPr algn="ctr">
              <a:defRPr/>
            </a:pPr>
            <a:r>
              <a:rPr lang="ru-RU" dirty="0">
                <a:solidFill>
                  <a:srgbClr val="FFFFFF"/>
                </a:solidFill>
              </a:rPr>
              <a:t>■ </a:t>
            </a:r>
            <a:r>
              <a:rPr lang="ru-RU" i="1" dirty="0" err="1">
                <a:solidFill>
                  <a:srgbClr val="FFFFFF"/>
                </a:solidFill>
              </a:rPr>
              <a:t>Ұлттық</a:t>
            </a:r>
            <a:r>
              <a:rPr lang="ru-RU" i="1" dirty="0">
                <a:solidFill>
                  <a:srgbClr val="FFFFFF"/>
                </a:solidFill>
              </a:rPr>
              <a:t> </a:t>
            </a:r>
            <a:r>
              <a:rPr lang="ru-RU" i="1" dirty="0" err="1">
                <a:solidFill>
                  <a:srgbClr val="FFFFFF"/>
                </a:solidFill>
              </a:rPr>
              <a:t>мәдениетпен</a:t>
            </a:r>
            <a:r>
              <a:rPr lang="ru-RU" i="1" dirty="0">
                <a:solidFill>
                  <a:srgbClr val="FFFFFF"/>
                </a:solidFill>
              </a:rPr>
              <a:t> </a:t>
            </a:r>
            <a:r>
              <a:rPr lang="ru-RU" i="1" dirty="0" err="1">
                <a:solidFill>
                  <a:srgbClr val="FFFFFF"/>
                </a:solidFill>
              </a:rPr>
              <a:t>байланыстың</a:t>
            </a:r>
            <a:r>
              <a:rPr lang="ru-RU" i="1" dirty="0">
                <a:solidFill>
                  <a:srgbClr val="FFFFFF"/>
                </a:solidFill>
              </a:rPr>
              <a:t> </a:t>
            </a:r>
            <a:r>
              <a:rPr lang="ru-RU" i="1" dirty="0" err="1">
                <a:solidFill>
                  <a:srgbClr val="FFFFFF"/>
                </a:solidFill>
              </a:rPr>
              <a:t>болмауы</a:t>
            </a:r>
            <a:endParaRPr lang="ru-RU" i="1" dirty="0">
              <a:solidFill>
                <a:srgbClr val="FFFFFF"/>
              </a:solidFill>
            </a:endParaRPr>
          </a:p>
          <a:p>
            <a:pPr algn="ctr">
              <a:defRPr/>
            </a:pPr>
            <a:r>
              <a:rPr lang="ru-RU" dirty="0">
                <a:solidFill>
                  <a:srgbClr val="FFFFFF"/>
                </a:solidFill>
              </a:rPr>
              <a:t>■ </a:t>
            </a:r>
            <a:r>
              <a:rPr lang="ru-RU" i="1" dirty="0" err="1">
                <a:solidFill>
                  <a:srgbClr val="FFFFFF"/>
                </a:solidFill>
              </a:rPr>
              <a:t>Девиантты</a:t>
            </a:r>
            <a:r>
              <a:rPr lang="ru-RU" i="1" dirty="0">
                <a:solidFill>
                  <a:srgbClr val="FFFFFF"/>
                </a:solidFill>
              </a:rPr>
              <a:t> </a:t>
            </a:r>
            <a:r>
              <a:rPr lang="ru-RU" i="1" dirty="0" err="1">
                <a:solidFill>
                  <a:srgbClr val="FFFFFF"/>
                </a:solidFill>
              </a:rPr>
              <a:t>қалыптағы</a:t>
            </a:r>
            <a:r>
              <a:rPr lang="ru-RU" i="1" dirty="0">
                <a:solidFill>
                  <a:srgbClr val="FFFFFF"/>
                </a:solidFill>
              </a:rPr>
              <a:t> </a:t>
            </a:r>
            <a:r>
              <a:rPr lang="ru-RU" i="1" dirty="0" err="1">
                <a:solidFill>
                  <a:srgbClr val="FFFFFF"/>
                </a:solidFill>
              </a:rPr>
              <a:t>ата-ана</a:t>
            </a:r>
            <a:endParaRPr lang="ru-RU" i="1" dirty="0">
              <a:solidFill>
                <a:srgbClr val="FFFFFF"/>
              </a:solidFill>
            </a:endParaRPr>
          </a:p>
          <a:p>
            <a:pPr algn="ctr">
              <a:defRPr/>
            </a:pPr>
            <a:r>
              <a:rPr lang="ru-RU" i="1" dirty="0">
                <a:solidFill>
                  <a:srgbClr val="FFFFFF"/>
                </a:solidFill>
              </a:rPr>
              <a:t>(бала </a:t>
            </a:r>
            <a:r>
              <a:rPr lang="ru-RU" i="1" dirty="0" err="1">
                <a:solidFill>
                  <a:srgbClr val="FFFFFF"/>
                </a:solidFill>
              </a:rPr>
              <a:t>тәрбиелеудегі</a:t>
            </a:r>
            <a:r>
              <a:rPr lang="ru-RU" i="1" dirty="0">
                <a:solidFill>
                  <a:srgbClr val="FFFFFF"/>
                </a:solidFill>
              </a:rPr>
              <a:t> </a:t>
            </a:r>
            <a:r>
              <a:rPr lang="ru-RU" i="1" dirty="0" err="1">
                <a:solidFill>
                  <a:srgbClr val="FFFFFF"/>
                </a:solidFill>
              </a:rPr>
              <a:t>білімнің</a:t>
            </a:r>
            <a:r>
              <a:rPr lang="ru-RU" i="1" dirty="0">
                <a:solidFill>
                  <a:srgbClr val="FFFFFF"/>
                </a:solidFill>
              </a:rPr>
              <a:t> </a:t>
            </a:r>
            <a:r>
              <a:rPr lang="ru-RU" i="1" dirty="0" err="1">
                <a:solidFill>
                  <a:srgbClr val="FFFFFF"/>
                </a:solidFill>
              </a:rPr>
              <a:t>жеткіліксіздігі</a:t>
            </a:r>
            <a:r>
              <a:rPr lang="ru-RU" i="1" dirty="0">
                <a:solidFill>
                  <a:srgbClr val="FFFFFF"/>
                </a:solidFill>
              </a:rPr>
              <a:t>, алкоголизм, наркомания </a:t>
            </a:r>
            <a:r>
              <a:rPr lang="ru-RU" i="1" dirty="0" err="1">
                <a:solidFill>
                  <a:srgbClr val="FFFFFF"/>
                </a:solidFill>
              </a:rPr>
              <a:t>және</a:t>
            </a:r>
            <a:r>
              <a:rPr lang="ru-RU" i="1" dirty="0">
                <a:solidFill>
                  <a:srgbClr val="FFFFFF"/>
                </a:solidFill>
              </a:rPr>
              <a:t> </a:t>
            </a:r>
            <a:r>
              <a:rPr lang="ru-RU" i="1" dirty="0" err="1">
                <a:solidFill>
                  <a:srgbClr val="FFFFFF"/>
                </a:solidFill>
              </a:rPr>
              <a:t>т.б</a:t>
            </a:r>
            <a:r>
              <a:rPr lang="ru-RU" i="1" dirty="0">
                <a:solidFill>
                  <a:srgbClr val="FFFFFF"/>
                </a:solidFill>
              </a:rPr>
              <a:t>.)</a:t>
            </a:r>
          </a:p>
        </p:txBody>
      </p:sp>
      <p:sp>
        <p:nvSpPr>
          <p:cNvPr id="21" name="Прямоугольник 20">
            <a:extLst>
              <a:ext uri="{FF2B5EF4-FFF2-40B4-BE49-F238E27FC236}">
                <a16:creationId xmlns:a16="http://schemas.microsoft.com/office/drawing/2014/main" xmlns="" id="{826FCE74-FACD-1200-D8B8-6B5A6960ACFB}"/>
              </a:ext>
            </a:extLst>
          </p:cNvPr>
          <p:cNvSpPr/>
          <p:nvPr/>
        </p:nvSpPr>
        <p:spPr>
          <a:xfrm>
            <a:off x="246063" y="5137803"/>
            <a:ext cx="3695520" cy="461665"/>
          </a:xfrm>
          <a:prstGeom prst="rect">
            <a:avLst/>
          </a:prstGeom>
          <a:noFill/>
          <a:ln>
            <a:solidFill>
              <a:srgbClr val="002060"/>
            </a:solidFill>
          </a:ln>
        </p:spPr>
        <p:txBody>
          <a:bodyPr wrap="square">
            <a:spAutoFit/>
          </a:bodyPr>
          <a:lstStyle/>
          <a:p>
            <a:pPr>
              <a:defRPr/>
            </a:pPr>
            <a:r>
              <a:rPr lang="ru-RU" sz="1200" dirty="0" err="1">
                <a:solidFill>
                  <a:srgbClr val="4472C4">
                    <a:lumMod val="75000"/>
                  </a:srgbClr>
                </a:solidFill>
              </a:rPr>
              <a:t>Тұрмыстық</a:t>
            </a:r>
            <a:r>
              <a:rPr lang="ru-RU" sz="1200" dirty="0">
                <a:solidFill>
                  <a:srgbClr val="4472C4">
                    <a:lumMod val="75000"/>
                  </a:srgbClr>
                </a:solidFill>
              </a:rPr>
              <a:t> </a:t>
            </a:r>
            <a:r>
              <a:rPr lang="ru-RU" sz="1200" dirty="0" err="1">
                <a:solidFill>
                  <a:srgbClr val="4472C4">
                    <a:lumMod val="75000"/>
                  </a:srgbClr>
                </a:solidFill>
              </a:rPr>
              <a:t>зорлық-зомбылық</a:t>
            </a:r>
            <a:r>
              <a:rPr lang="ru-RU" sz="1200" dirty="0">
                <a:solidFill>
                  <a:srgbClr val="4472C4">
                    <a:lumMod val="75000"/>
                  </a:srgbClr>
                </a:solidFill>
              </a:rPr>
              <a:t> </a:t>
            </a:r>
            <a:r>
              <a:rPr lang="ru-RU" sz="1200" dirty="0" err="1">
                <a:solidFill>
                  <a:srgbClr val="4472C4">
                    <a:lumMod val="75000"/>
                  </a:srgbClr>
                </a:solidFill>
              </a:rPr>
              <a:t>фактілерінің</a:t>
            </a:r>
            <a:r>
              <a:rPr lang="ru-RU" sz="1200" dirty="0">
                <a:solidFill>
                  <a:srgbClr val="4472C4">
                    <a:lumMod val="75000"/>
                  </a:srgbClr>
                </a:solidFill>
              </a:rPr>
              <a:t> </a:t>
            </a:r>
            <a:r>
              <a:rPr lang="ru-RU" sz="1200" dirty="0" err="1">
                <a:solidFill>
                  <a:srgbClr val="4472C4">
                    <a:lumMod val="75000"/>
                  </a:srgbClr>
                </a:solidFill>
              </a:rPr>
              <a:t>көбеюі</a:t>
            </a:r>
            <a:endParaRPr lang="ru-RU" sz="1200" dirty="0">
              <a:solidFill>
                <a:srgbClr val="4472C4">
                  <a:lumMod val="75000"/>
                </a:srgbClr>
              </a:solidFill>
            </a:endParaRPr>
          </a:p>
        </p:txBody>
      </p:sp>
      <p:sp>
        <p:nvSpPr>
          <p:cNvPr id="22" name="Прямоугольник 21">
            <a:extLst>
              <a:ext uri="{FF2B5EF4-FFF2-40B4-BE49-F238E27FC236}">
                <a16:creationId xmlns:a16="http://schemas.microsoft.com/office/drawing/2014/main" xmlns="" id="{9E1CB7EB-F8FB-E2B3-6413-BB6C76CD5C6F}"/>
              </a:ext>
            </a:extLst>
          </p:cNvPr>
          <p:cNvSpPr/>
          <p:nvPr/>
        </p:nvSpPr>
        <p:spPr>
          <a:xfrm>
            <a:off x="217880" y="5688582"/>
            <a:ext cx="4171605" cy="600164"/>
          </a:xfrm>
          <a:prstGeom prst="rect">
            <a:avLst/>
          </a:prstGeom>
        </p:spPr>
        <p:txBody>
          <a:bodyPr wrap="square">
            <a:spAutoFit/>
          </a:bodyPr>
          <a:lstStyle/>
          <a:p>
            <a:pPr>
              <a:defRPr/>
            </a:pPr>
            <a:r>
              <a:rPr lang="ru-RU" sz="1100" dirty="0"/>
              <a:t>2021 ж.:  </a:t>
            </a:r>
            <a:r>
              <a:rPr lang="ru-RU" sz="1100" b="1" dirty="0">
                <a:solidFill>
                  <a:srgbClr val="5B9BD5">
                    <a:lumMod val="50000"/>
                  </a:srgbClr>
                </a:solidFill>
              </a:rPr>
              <a:t>61 464 </a:t>
            </a:r>
            <a:r>
              <a:rPr lang="ru-RU" sz="1100" dirty="0" err="1"/>
              <a:t>жағдай</a:t>
            </a:r>
            <a:r>
              <a:rPr lang="ru-RU" sz="1100" dirty="0"/>
              <a:t> </a:t>
            </a:r>
            <a:r>
              <a:rPr lang="ru-RU" sz="1100" dirty="0" err="1"/>
              <a:t>тіркелген</a:t>
            </a:r>
            <a:endParaRPr lang="ru-RU" sz="1100" dirty="0"/>
          </a:p>
          <a:p>
            <a:pPr>
              <a:defRPr/>
            </a:pPr>
            <a:r>
              <a:rPr lang="ru-RU" sz="1100" dirty="0"/>
              <a:t>2022 ж., 9 ау. –</a:t>
            </a:r>
            <a:r>
              <a:rPr lang="ru-RU" sz="1100" b="1" dirty="0">
                <a:solidFill>
                  <a:srgbClr val="5B9BD5">
                    <a:lumMod val="50000"/>
                  </a:srgbClr>
                </a:solidFill>
              </a:rPr>
              <a:t>100 000 аса </a:t>
            </a:r>
            <a:r>
              <a:rPr lang="ru-RU" sz="1100" b="1" dirty="0" err="1">
                <a:solidFill>
                  <a:srgbClr val="5B9BD5">
                    <a:lumMod val="50000"/>
                  </a:srgbClr>
                </a:solidFill>
              </a:rPr>
              <a:t>жағдай</a:t>
            </a:r>
            <a:r>
              <a:rPr lang="ru-RU" sz="1100" b="1" dirty="0">
                <a:solidFill>
                  <a:srgbClr val="5B9BD5">
                    <a:lumMod val="50000"/>
                  </a:srgbClr>
                </a:solidFill>
              </a:rPr>
              <a:t> </a:t>
            </a:r>
            <a:r>
              <a:rPr lang="ru-RU" sz="1100" b="1" dirty="0" err="1">
                <a:solidFill>
                  <a:srgbClr val="5B9BD5">
                    <a:lumMod val="50000"/>
                  </a:srgbClr>
                </a:solidFill>
              </a:rPr>
              <a:t>тіркелген</a:t>
            </a:r>
            <a:r>
              <a:rPr lang="ru-RU" sz="1100" b="1" dirty="0">
                <a:solidFill>
                  <a:srgbClr val="5B9BD5">
                    <a:lumMod val="50000"/>
                  </a:srgbClr>
                </a:solidFill>
              </a:rPr>
              <a:t> </a:t>
            </a:r>
          </a:p>
          <a:p>
            <a:pPr>
              <a:defRPr/>
            </a:pPr>
            <a:r>
              <a:rPr lang="en-US" sz="1100" i="1" dirty="0" err="1"/>
              <a:t>factcheck</a:t>
            </a:r>
            <a:r>
              <a:rPr lang="ru-RU" sz="1100" i="1" dirty="0"/>
              <a:t>.</a:t>
            </a:r>
            <a:r>
              <a:rPr lang="en-US" sz="1100" i="1" dirty="0" err="1"/>
              <a:t>kz</a:t>
            </a:r>
            <a:r>
              <a:rPr lang="kk-KZ" sz="1100" i="1" dirty="0"/>
              <a:t> </a:t>
            </a:r>
            <a:r>
              <a:rPr lang="ru-RU" sz="1100" dirty="0" err="1"/>
              <a:t>деректеріне</a:t>
            </a:r>
            <a:r>
              <a:rPr lang="ru-RU" sz="1100" dirty="0"/>
              <a:t> </a:t>
            </a:r>
            <a:r>
              <a:rPr lang="ru-RU" sz="1100" dirty="0" err="1"/>
              <a:t>сәйкес</a:t>
            </a:r>
            <a:endParaRPr lang="ru-RU" sz="1100" dirty="0"/>
          </a:p>
        </p:txBody>
      </p:sp>
      <p:sp>
        <p:nvSpPr>
          <p:cNvPr id="23" name="Стрелка вниз 25">
            <a:extLst>
              <a:ext uri="{FF2B5EF4-FFF2-40B4-BE49-F238E27FC236}">
                <a16:creationId xmlns:a16="http://schemas.microsoft.com/office/drawing/2014/main" xmlns="" id="{D63C74AE-CD66-9B04-47E0-9AB00815E0D5}"/>
              </a:ext>
            </a:extLst>
          </p:cNvPr>
          <p:cNvSpPr/>
          <p:nvPr/>
        </p:nvSpPr>
        <p:spPr>
          <a:xfrm>
            <a:off x="10247356" y="4060165"/>
            <a:ext cx="534838" cy="381114"/>
          </a:xfrm>
          <a:prstGeom prst="downArrow">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srgbClr val="FFFFFF"/>
              </a:solidFill>
            </a:endParaRPr>
          </a:p>
        </p:txBody>
      </p:sp>
      <p:sp>
        <p:nvSpPr>
          <p:cNvPr id="24" name="Прямоугольник 23">
            <a:extLst>
              <a:ext uri="{FF2B5EF4-FFF2-40B4-BE49-F238E27FC236}">
                <a16:creationId xmlns:a16="http://schemas.microsoft.com/office/drawing/2014/main" xmlns="" id="{94559FCB-A178-64B5-00A9-F24528FAF05F}"/>
              </a:ext>
            </a:extLst>
          </p:cNvPr>
          <p:cNvSpPr/>
          <p:nvPr/>
        </p:nvSpPr>
        <p:spPr>
          <a:xfrm>
            <a:off x="8942464" y="4441279"/>
            <a:ext cx="3144622" cy="1323439"/>
          </a:xfrm>
          <a:prstGeom prst="rect">
            <a:avLst/>
          </a:prstGeom>
        </p:spPr>
        <p:txBody>
          <a:bodyPr wrap="square">
            <a:spAutoFit/>
          </a:bodyPr>
          <a:lstStyle/>
          <a:p>
            <a:pPr algn="ctr">
              <a:defRPr/>
            </a:pPr>
            <a:r>
              <a:rPr lang="ru-RU" sz="1600" i="1" dirty="0">
                <a:solidFill>
                  <a:srgbClr val="FFFFFF"/>
                </a:solidFill>
                <a:ea typeface="Times New Roman" panose="02020603050405020304" pitchFamily="18" charset="0"/>
                <a:cs typeface="Times New Roman" panose="02020603050405020304" pitchFamily="18" charset="0"/>
              </a:rPr>
              <a:t>ШЕШІМІ</a:t>
            </a:r>
          </a:p>
          <a:p>
            <a:pPr algn="ctr">
              <a:defRPr/>
            </a:pPr>
            <a:endParaRPr lang="ru-RU" sz="1600" i="1" dirty="0">
              <a:solidFill>
                <a:srgbClr val="FFFFFF"/>
              </a:solidFill>
              <a:ea typeface="Times New Roman" panose="02020603050405020304" pitchFamily="18" charset="0"/>
              <a:cs typeface="Times New Roman" panose="02020603050405020304" pitchFamily="18" charset="0"/>
            </a:endParaRPr>
          </a:p>
          <a:p>
            <a:pPr algn="ctr">
              <a:defRPr/>
            </a:pPr>
            <a:r>
              <a:rPr lang="kk-KZ" sz="1600" i="1" dirty="0">
                <a:solidFill>
                  <a:srgbClr val="FFFFFF"/>
                </a:solidFill>
                <a:ea typeface="Times New Roman" panose="02020603050405020304" pitchFamily="18" charset="0"/>
                <a:cs typeface="Times New Roman" panose="02020603050405020304" pitchFamily="18" charset="0"/>
              </a:rPr>
              <a:t>Ата-аналарға жүйелі психологиялық-педагогикалық білім беру </a:t>
            </a:r>
            <a:endParaRPr lang="ru-RU" sz="1600" i="1" dirty="0">
              <a:solidFill>
                <a:srgbClr val="FFFFFF"/>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1188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 xmlns:a16="http://schemas.microsoft.com/office/drawing/2014/main" id="{1916C75D-A425-C7A5-71CF-D90ED4EEB198}"/>
              </a:ext>
            </a:extLst>
          </p:cNvPr>
          <p:cNvSpPr txBox="1">
            <a:spLocks/>
          </p:cNvSpPr>
          <p:nvPr/>
        </p:nvSpPr>
        <p:spPr>
          <a:xfrm>
            <a:off x="648418" y="2694258"/>
            <a:ext cx="10515600" cy="13255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kk-KZ" sz="3200" b="1" dirty="0">
                <a:solidFill>
                  <a:schemeClr val="accent1">
                    <a:lumMod val="75000"/>
                  </a:schemeClr>
                </a:solidFill>
              </a:rPr>
              <a:t>НАЗАР АУДАРҒАНДАРЫҢЫЗҒА РАҚМЕТ</a:t>
            </a:r>
            <a:endParaRPr lang="ru-RU" sz="3200" b="1" dirty="0">
              <a:solidFill>
                <a:schemeClr val="accent1">
                  <a:lumMod val="75000"/>
                </a:schemeClr>
              </a:solidFill>
            </a:endParaRPr>
          </a:p>
        </p:txBody>
      </p:sp>
    </p:spTree>
    <p:extLst>
      <p:ext uri="{BB962C8B-B14F-4D97-AF65-F5344CB8AC3E}">
        <p14:creationId xmlns:p14="http://schemas.microsoft.com/office/powerpoint/2010/main" val="3056172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a:extLst>
              <a:ext uri="{FF2B5EF4-FFF2-40B4-BE49-F238E27FC236}">
                <a16:creationId xmlns="" xmlns:a16="http://schemas.microsoft.com/office/drawing/2014/main" id="{5A9C320A-5AF9-5D7B-2649-01E291D4213D}"/>
              </a:ext>
            </a:extLst>
          </p:cNvPr>
          <p:cNvCxnSpPr/>
          <p:nvPr/>
        </p:nvCxnSpPr>
        <p:spPr>
          <a:xfrm>
            <a:off x="4788" y="6727483"/>
            <a:ext cx="12196788" cy="0"/>
          </a:xfrm>
          <a:prstGeom prst="line">
            <a:avLst/>
          </a:prstGeom>
          <a:ln w="28575">
            <a:solidFill>
              <a:srgbClr val="D49A0A"/>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8B4F5823-583A-E495-125D-3365BA6590F0}"/>
              </a:ext>
            </a:extLst>
          </p:cNvPr>
          <p:cNvSpPr txBox="1"/>
          <p:nvPr/>
        </p:nvSpPr>
        <p:spPr>
          <a:xfrm>
            <a:off x="1062399" y="298155"/>
            <a:ext cx="10305327" cy="523220"/>
          </a:xfrm>
          <a:prstGeom prst="rect">
            <a:avLst/>
          </a:prstGeom>
          <a:noFill/>
        </p:spPr>
        <p:txBody>
          <a:bodyPr wrap="square" rtlCol="0">
            <a:spAutoFit/>
          </a:bodyPr>
          <a:lstStyle/>
          <a:p>
            <a:pPr algn="ctr"/>
            <a:r>
              <a:rPr lang="ru-RU" sz="2800" dirty="0">
                <a:solidFill>
                  <a:srgbClr val="5B9BD5">
                    <a:lumMod val="50000"/>
                  </a:srgbClr>
                </a:solidFill>
                <a:ea typeface="Cambria Math" panose="02040503050406030204" pitchFamily="18" charset="0"/>
              </a:rPr>
              <a:t>АТА-АНАЛАРДЫ ПЕДАГОГИКАЛЫҚ ҚОЛДАУ ОРТАЛЫҒЫ</a:t>
            </a:r>
          </a:p>
        </p:txBody>
      </p:sp>
      <p:sp>
        <p:nvSpPr>
          <p:cNvPr id="41" name="TextBox 13"/>
          <p:cNvSpPr txBox="1">
            <a:spLocks noChangeArrowheads="1"/>
          </p:cNvSpPr>
          <p:nvPr/>
        </p:nvSpPr>
        <p:spPr bwMode="auto">
          <a:xfrm>
            <a:off x="9205913" y="5007985"/>
            <a:ext cx="28559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ru-RU" altLang="ru-RU" dirty="0" err="1">
                <a:ea typeface="Cambria Math" panose="02040503050406030204" pitchFamily="18" charset="0"/>
              </a:rPr>
              <a:t>Әлеуметтік</a:t>
            </a:r>
            <a:r>
              <a:rPr lang="ru-RU" altLang="ru-RU" dirty="0">
                <a:ea typeface="Cambria Math" panose="02040503050406030204" pitchFamily="18" charset="0"/>
              </a:rPr>
              <a:t> </a:t>
            </a:r>
            <a:r>
              <a:rPr lang="ru-RU" altLang="ru-RU" dirty="0" err="1">
                <a:ea typeface="Cambria Math" panose="02040503050406030204" pitchFamily="18" charset="0"/>
              </a:rPr>
              <a:t>серіктестікке</a:t>
            </a:r>
            <a:r>
              <a:rPr lang="ru-RU" altLang="ru-RU" dirty="0">
                <a:ea typeface="Cambria Math" panose="02040503050406030204" pitchFamily="18" charset="0"/>
              </a:rPr>
              <a:t> </a:t>
            </a:r>
            <a:r>
              <a:rPr lang="ru-RU" altLang="ru-RU" dirty="0" err="1">
                <a:ea typeface="Cambria Math" panose="02040503050406030204" pitchFamily="18" charset="0"/>
              </a:rPr>
              <a:t>басымдық</a:t>
            </a:r>
            <a:r>
              <a:rPr lang="ru-RU" altLang="ru-RU" dirty="0">
                <a:ea typeface="Cambria Math" panose="02040503050406030204" pitchFamily="18" charset="0"/>
              </a:rPr>
              <a:t> беру, </a:t>
            </a:r>
            <a:r>
              <a:rPr lang="ru-RU" altLang="ru-RU" dirty="0" err="1">
                <a:ea typeface="Cambria Math" panose="02040503050406030204" pitchFamily="18" charset="0"/>
              </a:rPr>
              <a:t>ресурстық</a:t>
            </a:r>
            <a:r>
              <a:rPr lang="ru-RU" altLang="ru-RU" dirty="0">
                <a:ea typeface="Cambria Math" panose="02040503050406030204" pitchFamily="18" charset="0"/>
              </a:rPr>
              <a:t> </a:t>
            </a:r>
            <a:r>
              <a:rPr lang="ru-RU" altLang="ru-RU" dirty="0" err="1">
                <a:ea typeface="Cambria Math" panose="02040503050406030204" pitchFamily="18" charset="0"/>
              </a:rPr>
              <a:t>ұйымдар</a:t>
            </a:r>
            <a:r>
              <a:rPr lang="ru-RU" altLang="ru-RU" dirty="0">
                <a:ea typeface="Cambria Math" panose="02040503050406030204" pitchFamily="18" charset="0"/>
              </a:rPr>
              <a:t> мен </a:t>
            </a:r>
            <a:r>
              <a:rPr lang="ru-RU" altLang="ru-RU" dirty="0" err="1" smtClean="0">
                <a:ea typeface="Cambria Math" panose="02040503050406030204" pitchFamily="18" charset="0"/>
              </a:rPr>
              <a:t>білікті</a:t>
            </a:r>
            <a:r>
              <a:rPr lang="ru-RU" altLang="ru-RU" dirty="0" smtClean="0">
                <a:ea typeface="Cambria Math" panose="02040503050406030204" pitchFamily="18" charset="0"/>
              </a:rPr>
              <a:t> </a:t>
            </a:r>
            <a:r>
              <a:rPr lang="ru-RU" altLang="ru-RU" dirty="0" err="1" smtClean="0">
                <a:ea typeface="Cambria Math" panose="02040503050406030204" pitchFamily="18" charset="0"/>
              </a:rPr>
              <a:t>эксперттерді</a:t>
            </a:r>
            <a:r>
              <a:rPr lang="ru-RU" altLang="ru-RU" dirty="0" smtClean="0">
                <a:ea typeface="Cambria Math" panose="02040503050406030204" pitchFamily="18" charset="0"/>
              </a:rPr>
              <a:t> </a:t>
            </a:r>
            <a:r>
              <a:rPr lang="ru-RU" altLang="ru-RU" dirty="0" err="1">
                <a:ea typeface="Cambria Math" panose="02040503050406030204" pitchFamily="18" charset="0"/>
              </a:rPr>
              <a:t>тарту</a:t>
            </a:r>
            <a:r>
              <a:rPr lang="ru-RU" altLang="ru-RU" dirty="0">
                <a:ea typeface="Cambria Math" panose="02040503050406030204" pitchFamily="18" charset="0"/>
              </a:rPr>
              <a:t>;</a:t>
            </a:r>
          </a:p>
        </p:txBody>
      </p:sp>
      <p:sp>
        <p:nvSpPr>
          <p:cNvPr id="42" name="Прямоугольник 18"/>
          <p:cNvSpPr>
            <a:spLocks noChangeArrowheads="1"/>
          </p:cNvSpPr>
          <p:nvPr/>
        </p:nvSpPr>
        <p:spPr bwMode="auto">
          <a:xfrm>
            <a:off x="642938" y="1498275"/>
            <a:ext cx="6096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ru-RU" altLang="ru-RU" sz="1800" b="1" dirty="0" err="1">
                <a:solidFill>
                  <a:srgbClr val="5B9BD5">
                    <a:lumMod val="50000"/>
                  </a:srgbClr>
                </a:solidFill>
                <a:latin typeface="Arial"/>
                <a:ea typeface="Cambria Math" panose="02040503050406030204" pitchFamily="18" charset="0"/>
              </a:rPr>
              <a:t>Мақсаты</a:t>
            </a:r>
            <a:r>
              <a:rPr lang="ru-RU" altLang="ru-RU" sz="1800" b="1" dirty="0">
                <a:solidFill>
                  <a:srgbClr val="5B9BD5">
                    <a:lumMod val="50000"/>
                  </a:srgbClr>
                </a:solidFill>
                <a:latin typeface="Arial"/>
                <a:ea typeface="Cambria Math" panose="02040503050406030204" pitchFamily="18" charset="0"/>
              </a:rPr>
              <a:t>: </a:t>
            </a:r>
            <a:r>
              <a:rPr lang="kk-KZ" sz="1800" dirty="0">
                <a:solidFill>
                  <a:srgbClr val="000000"/>
                </a:solidFill>
                <a:effectLst/>
                <a:ea typeface="Calibri" panose="020F0502020204030204" pitchFamily="34" charset="0"/>
              </a:rPr>
              <a:t>балаларды оқыту және тәрбиелеу мәселесі бойынша мектептің ата-аналармен қарым-қатынасын күшейту,  берекелі отбасы мәдениетін дамыту</a:t>
            </a:r>
            <a:endParaRPr lang="ru-RU" altLang="ru-RU" sz="1800" b="1" dirty="0">
              <a:solidFill>
                <a:srgbClr val="5B9BD5">
                  <a:lumMod val="50000"/>
                </a:srgbClr>
              </a:solidFill>
              <a:ea typeface="Cambria Math" panose="02040503050406030204" pitchFamily="18" charset="0"/>
            </a:endParaRPr>
          </a:p>
        </p:txBody>
      </p:sp>
      <p:sp>
        <p:nvSpPr>
          <p:cNvPr id="43" name="Прямоугольник 42"/>
          <p:cNvSpPr/>
          <p:nvPr/>
        </p:nvSpPr>
        <p:spPr>
          <a:xfrm>
            <a:off x="693738" y="2841109"/>
            <a:ext cx="2749471" cy="369332"/>
          </a:xfrm>
          <a:prstGeom prst="rect">
            <a:avLst/>
          </a:prstGeom>
        </p:spPr>
        <p:txBody>
          <a:bodyPr wrap="none">
            <a:spAutoFit/>
          </a:bodyPr>
          <a:lstStyle/>
          <a:p>
            <a:pPr>
              <a:defRPr/>
            </a:pPr>
            <a:r>
              <a:rPr lang="ru-RU" sz="1800" b="1" dirty="0" err="1">
                <a:solidFill>
                  <a:srgbClr val="D49A0A"/>
                </a:solidFill>
                <a:latin typeface="Cambria Math" panose="02040503050406030204" pitchFamily="18" charset="0"/>
                <a:ea typeface="Cambria Math" panose="02040503050406030204" pitchFamily="18" charset="0"/>
                <a:cs typeface="Times New Roman" panose="02020603050405020304" pitchFamily="18" charset="0"/>
              </a:rPr>
              <a:t>Орталықтың</a:t>
            </a:r>
            <a:r>
              <a:rPr lang="ru-RU" sz="1800" b="1" dirty="0">
                <a:solidFill>
                  <a:srgbClr val="D49A0A"/>
                </a:solidFill>
                <a:latin typeface="Cambria Math" panose="02040503050406030204" pitchFamily="18" charset="0"/>
                <a:ea typeface="Cambria Math" panose="02040503050406030204" pitchFamily="18" charset="0"/>
                <a:cs typeface="Times New Roman" panose="02020603050405020304" pitchFamily="18" charset="0"/>
              </a:rPr>
              <a:t> </a:t>
            </a:r>
            <a:r>
              <a:rPr lang="ru-RU" sz="1800" b="1" dirty="0" err="1">
                <a:solidFill>
                  <a:srgbClr val="D49A0A"/>
                </a:solidFill>
                <a:latin typeface="Cambria Math" panose="02040503050406030204" pitchFamily="18" charset="0"/>
                <a:ea typeface="Cambria Math" panose="02040503050406030204" pitchFamily="18" charset="0"/>
                <a:cs typeface="Times New Roman" panose="02020603050405020304" pitchFamily="18" charset="0"/>
              </a:rPr>
              <a:t>міндеттері</a:t>
            </a:r>
            <a:r>
              <a:rPr lang="ru-RU" sz="1800" b="1" dirty="0">
                <a:solidFill>
                  <a:srgbClr val="D49A0A"/>
                </a:solidFill>
                <a:latin typeface="Cambria Math" panose="02040503050406030204" pitchFamily="18" charset="0"/>
                <a:ea typeface="Cambria Math" panose="02040503050406030204" pitchFamily="18" charset="0"/>
                <a:cs typeface="Times New Roman" panose="02020603050405020304" pitchFamily="18" charset="0"/>
              </a:rPr>
              <a:t>:</a:t>
            </a:r>
          </a:p>
        </p:txBody>
      </p:sp>
      <p:sp>
        <p:nvSpPr>
          <p:cNvPr id="57" name="Прямоугольник 28"/>
          <p:cNvSpPr>
            <a:spLocks noChangeArrowheads="1"/>
          </p:cNvSpPr>
          <p:nvPr/>
        </p:nvSpPr>
        <p:spPr bwMode="auto">
          <a:xfrm>
            <a:off x="642938" y="4484688"/>
            <a:ext cx="33746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kk-KZ" altLang="ru-RU" sz="1800" b="1" dirty="0">
                <a:solidFill>
                  <a:srgbClr val="5B9BD5">
                    <a:lumMod val="50000"/>
                  </a:srgbClr>
                </a:solidFill>
                <a:latin typeface="Cambria Math" panose="02040503050406030204" pitchFamily="18" charset="0"/>
                <a:ea typeface="Cambria Math" panose="02040503050406030204" pitchFamily="18" charset="0"/>
              </a:rPr>
              <a:t>Ж</a:t>
            </a:r>
            <a:r>
              <a:rPr lang="ru-RU" altLang="ru-RU" sz="1800" b="1" dirty="0">
                <a:solidFill>
                  <a:srgbClr val="5B9BD5">
                    <a:lumMod val="50000"/>
                  </a:srgbClr>
                </a:solidFill>
                <a:latin typeface="Cambria Math" panose="02040503050406030204" pitchFamily="18" charset="0"/>
                <a:ea typeface="Cambria Math" panose="02040503050406030204" pitchFamily="18" charset="0"/>
              </a:rPr>
              <a:t>ҮЗЕГЕ АСЫРУ ПРИНЦИПТЕРІ</a:t>
            </a:r>
          </a:p>
        </p:txBody>
      </p:sp>
      <p:sp>
        <p:nvSpPr>
          <p:cNvPr id="58" name="Прямоугольник 29"/>
          <p:cNvSpPr>
            <a:spLocks noChangeArrowheads="1"/>
          </p:cNvSpPr>
          <p:nvPr/>
        </p:nvSpPr>
        <p:spPr bwMode="auto">
          <a:xfrm>
            <a:off x="655639" y="5039537"/>
            <a:ext cx="268287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ru-RU" altLang="ru-RU" dirty="0" err="1">
                <a:ea typeface="Cambria Math" panose="02040503050406030204" pitchFamily="18" charset="0"/>
              </a:rPr>
              <a:t>Ұлттық</a:t>
            </a:r>
            <a:r>
              <a:rPr lang="ru-RU" altLang="ru-RU" dirty="0">
                <a:ea typeface="Cambria Math" panose="02040503050406030204" pitchFamily="18" charset="0"/>
              </a:rPr>
              <a:t> </a:t>
            </a:r>
            <a:r>
              <a:rPr lang="ru-RU" altLang="ru-RU" dirty="0" err="1">
                <a:ea typeface="Cambria Math" panose="02040503050406030204" pitchFamily="18" charset="0"/>
              </a:rPr>
              <a:t>мәдениет</a:t>
            </a:r>
            <a:r>
              <a:rPr lang="ru-RU" altLang="ru-RU" dirty="0">
                <a:ea typeface="Cambria Math" panose="02040503050406030204" pitchFamily="18" charset="0"/>
              </a:rPr>
              <a:t>, </a:t>
            </a:r>
            <a:r>
              <a:rPr lang="ru-RU" altLang="ru-RU" dirty="0" err="1">
                <a:ea typeface="Cambria Math" panose="02040503050406030204" pitchFamily="18" charset="0"/>
              </a:rPr>
              <a:t>құндылықтар</a:t>
            </a:r>
            <a:r>
              <a:rPr lang="ru-RU" altLang="ru-RU" dirty="0">
                <a:ea typeface="Cambria Math" panose="02040503050406030204" pitchFamily="18" charset="0"/>
              </a:rPr>
              <a:t> мен </a:t>
            </a:r>
            <a:r>
              <a:rPr lang="ru-RU" altLang="ru-RU" dirty="0" err="1">
                <a:ea typeface="Cambria Math" panose="02040503050406030204" pitchFamily="18" charset="0"/>
              </a:rPr>
              <a:t>дәстүрлердің</a:t>
            </a:r>
            <a:r>
              <a:rPr lang="ru-RU" altLang="ru-RU" dirty="0">
                <a:ea typeface="Cambria Math" panose="02040503050406030204" pitchFamily="18" charset="0"/>
              </a:rPr>
              <a:t> </a:t>
            </a:r>
            <a:r>
              <a:rPr lang="ru-RU" altLang="ru-RU" dirty="0" err="1">
                <a:ea typeface="Cambria Math" panose="02040503050406030204" pitchFamily="18" charset="0"/>
              </a:rPr>
              <a:t>сабақтастығы</a:t>
            </a:r>
            <a:r>
              <a:rPr lang="ru-RU" altLang="ru-RU" dirty="0">
                <a:ea typeface="Cambria Math" panose="02040503050406030204" pitchFamily="18" charset="0"/>
              </a:rPr>
              <a:t>;</a:t>
            </a:r>
          </a:p>
        </p:txBody>
      </p:sp>
      <p:sp>
        <p:nvSpPr>
          <p:cNvPr id="60" name="Прямоугольник 30"/>
          <p:cNvSpPr>
            <a:spLocks noChangeArrowheads="1"/>
          </p:cNvSpPr>
          <p:nvPr/>
        </p:nvSpPr>
        <p:spPr bwMode="auto">
          <a:xfrm>
            <a:off x="3398838" y="5030756"/>
            <a:ext cx="3344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ru-RU" altLang="ru-RU" dirty="0" err="1">
                <a:ea typeface="Cambria Math" panose="02040503050406030204" pitchFamily="18" charset="0"/>
              </a:rPr>
              <a:t>Үдерістің</a:t>
            </a:r>
            <a:r>
              <a:rPr lang="ru-RU" altLang="ru-RU" dirty="0">
                <a:ea typeface="Cambria Math" panose="02040503050406030204" pitchFamily="18" charset="0"/>
              </a:rPr>
              <a:t> </a:t>
            </a:r>
            <a:r>
              <a:rPr lang="ru-RU" altLang="ru-RU" dirty="0" err="1">
                <a:ea typeface="Cambria Math" panose="02040503050406030204" pitchFamily="18" charset="0"/>
              </a:rPr>
              <a:t>гуманистік</a:t>
            </a:r>
            <a:r>
              <a:rPr lang="ru-RU" altLang="ru-RU" dirty="0">
                <a:ea typeface="Cambria Math" panose="02040503050406030204" pitchFamily="18" charset="0"/>
              </a:rPr>
              <a:t> </a:t>
            </a:r>
            <a:r>
              <a:rPr lang="ru-RU" altLang="ru-RU" dirty="0" err="1">
                <a:ea typeface="Cambria Math" panose="02040503050406030204" pitchFamily="18" charset="0"/>
              </a:rPr>
              <a:t>бағыттылығы</a:t>
            </a:r>
            <a:r>
              <a:rPr lang="ru-RU" altLang="ru-RU" dirty="0">
                <a:ea typeface="Cambria Math" panose="02040503050406030204" pitchFamily="18" charset="0"/>
              </a:rPr>
              <a:t>;</a:t>
            </a:r>
          </a:p>
        </p:txBody>
      </p:sp>
      <p:sp>
        <p:nvSpPr>
          <p:cNvPr id="61" name="Прямоугольник 31"/>
          <p:cNvSpPr>
            <a:spLocks noChangeArrowheads="1"/>
          </p:cNvSpPr>
          <p:nvPr/>
        </p:nvSpPr>
        <p:spPr bwMode="auto">
          <a:xfrm>
            <a:off x="3398838" y="5827713"/>
            <a:ext cx="34686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ru-RU" altLang="ru-RU" dirty="0" err="1">
                <a:ea typeface="Cambria Math" panose="02040503050406030204" pitchFamily="18" charset="0"/>
              </a:rPr>
              <a:t>Ата</a:t>
            </a:r>
            <a:r>
              <a:rPr lang="ru-RU" altLang="ru-RU" dirty="0">
                <a:ea typeface="Cambria Math" panose="02040503050406030204" pitchFamily="18" charset="0"/>
              </a:rPr>
              <a:t>-</a:t>
            </a:r>
            <a:r>
              <a:rPr lang="kk-KZ" altLang="ru-RU" dirty="0">
                <a:ea typeface="Cambria Math" panose="02040503050406030204" pitchFamily="18" charset="0"/>
              </a:rPr>
              <a:t>аналарға дифференциалды және жекелей қолдау көрсету;</a:t>
            </a:r>
            <a:endParaRPr lang="ru-RU" altLang="ru-RU" dirty="0">
              <a:ea typeface="Cambria Math" panose="02040503050406030204" pitchFamily="18" charset="0"/>
            </a:endParaRPr>
          </a:p>
        </p:txBody>
      </p:sp>
      <p:sp>
        <p:nvSpPr>
          <p:cNvPr id="62" name="Прямоугольник 32"/>
          <p:cNvSpPr>
            <a:spLocks noChangeArrowheads="1"/>
          </p:cNvSpPr>
          <p:nvPr/>
        </p:nvSpPr>
        <p:spPr bwMode="auto">
          <a:xfrm>
            <a:off x="6918325" y="5052102"/>
            <a:ext cx="20955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ru-RU" altLang="ru-RU" dirty="0" err="1">
                <a:latin typeface="Arial"/>
                <a:ea typeface="Cambria Math" panose="02040503050406030204" pitchFamily="18" charset="0"/>
              </a:rPr>
              <a:t>Заманауи</a:t>
            </a:r>
            <a:r>
              <a:rPr lang="ru-RU" altLang="ru-RU" dirty="0">
                <a:latin typeface="Arial"/>
                <a:ea typeface="Cambria Math" panose="02040503050406030204" pitchFamily="18" charset="0"/>
              </a:rPr>
              <a:t> </a:t>
            </a:r>
            <a:r>
              <a:rPr lang="ru-RU" altLang="ru-RU" dirty="0" err="1">
                <a:latin typeface="Arial"/>
                <a:ea typeface="Cambria Math" panose="02040503050406030204" pitchFamily="18" charset="0"/>
              </a:rPr>
              <a:t>ғылым</a:t>
            </a:r>
            <a:r>
              <a:rPr lang="ru-RU" altLang="ru-RU" dirty="0">
                <a:latin typeface="Arial"/>
                <a:ea typeface="Cambria Math" panose="02040503050406030204" pitchFamily="18" charset="0"/>
              </a:rPr>
              <a:t> мен </a:t>
            </a:r>
            <a:r>
              <a:rPr lang="ru-RU" altLang="ru-RU" dirty="0" err="1" smtClean="0">
                <a:latin typeface="Arial"/>
                <a:ea typeface="Cambria Math" panose="02040503050406030204" pitchFamily="18" charset="0"/>
              </a:rPr>
              <a:t>тәжірибенің</a:t>
            </a:r>
            <a:r>
              <a:rPr lang="ru-RU" altLang="ru-RU" dirty="0" smtClean="0">
                <a:latin typeface="Arial"/>
                <a:ea typeface="Cambria Math" panose="02040503050406030204" pitchFamily="18" charset="0"/>
              </a:rPr>
              <a:t> </a:t>
            </a:r>
            <a:r>
              <a:rPr lang="ru-RU" altLang="ru-RU" dirty="0" err="1">
                <a:latin typeface="Arial"/>
                <a:ea typeface="Cambria Math" panose="02040503050406030204" pitchFamily="18" charset="0"/>
              </a:rPr>
              <a:t>озық</a:t>
            </a:r>
            <a:r>
              <a:rPr lang="ru-RU" altLang="ru-RU" dirty="0">
                <a:latin typeface="Arial"/>
                <a:ea typeface="Cambria Math" panose="02040503050406030204" pitchFamily="18" charset="0"/>
              </a:rPr>
              <a:t> </a:t>
            </a:r>
            <a:r>
              <a:rPr lang="ru-RU" altLang="ru-RU" dirty="0" err="1">
                <a:latin typeface="Arial"/>
                <a:ea typeface="Cambria Math" panose="02040503050406030204" pitchFamily="18" charset="0"/>
              </a:rPr>
              <a:t>үлгілерін</a:t>
            </a:r>
            <a:r>
              <a:rPr lang="ru-RU" altLang="ru-RU" dirty="0">
                <a:latin typeface="Arial"/>
                <a:ea typeface="Cambria Math" panose="02040503050406030204" pitchFamily="18" charset="0"/>
              </a:rPr>
              <a:t> </a:t>
            </a:r>
            <a:r>
              <a:rPr lang="ru-RU" altLang="ru-RU" dirty="0" err="1">
                <a:latin typeface="Arial"/>
                <a:ea typeface="Cambria Math" panose="02040503050406030204" pitchFamily="18" charset="0"/>
              </a:rPr>
              <a:t>пайдалану</a:t>
            </a:r>
            <a:r>
              <a:rPr lang="ru-RU" altLang="ru-RU" dirty="0">
                <a:latin typeface="Arial"/>
                <a:ea typeface="Cambria Math" panose="02040503050406030204" pitchFamily="18" charset="0"/>
              </a:rPr>
              <a:t>;</a:t>
            </a:r>
          </a:p>
        </p:txBody>
      </p:sp>
      <p:cxnSp>
        <p:nvCxnSpPr>
          <p:cNvPr id="63" name="Прямая соединительная линия 62"/>
          <p:cNvCxnSpPr/>
          <p:nvPr/>
        </p:nvCxnSpPr>
        <p:spPr>
          <a:xfrm>
            <a:off x="3524250" y="5670550"/>
            <a:ext cx="2690813" cy="0"/>
          </a:xfrm>
          <a:prstGeom prst="line">
            <a:avLst/>
          </a:prstGeom>
          <a:ln w="19050">
            <a:solidFill>
              <a:srgbClr val="2A339C"/>
            </a:solidFill>
            <a:prstDash val="lgDash"/>
          </a:ln>
        </p:spPr>
        <p:style>
          <a:lnRef idx="1">
            <a:schemeClr val="accent1"/>
          </a:lnRef>
          <a:fillRef idx="0">
            <a:schemeClr val="accent1"/>
          </a:fillRef>
          <a:effectRef idx="0">
            <a:schemeClr val="accent1"/>
          </a:effectRef>
          <a:fontRef idx="minor">
            <a:schemeClr val="tx1"/>
          </a:fontRef>
        </p:style>
      </p:cxnSp>
      <p:sp>
        <p:nvSpPr>
          <p:cNvPr id="64" name="Овал 63"/>
          <p:cNvSpPr/>
          <p:nvPr/>
        </p:nvSpPr>
        <p:spPr>
          <a:xfrm>
            <a:off x="457200" y="5124450"/>
            <a:ext cx="185738" cy="185738"/>
          </a:xfrm>
          <a:prstGeom prst="ellipse">
            <a:avLst/>
          </a:prstGeom>
          <a:solidFill>
            <a:srgbClr val="D49A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latin typeface="Cambria Math" panose="02040503050406030204" pitchFamily="18" charset="0"/>
              <a:ea typeface="Cambria Math" panose="02040503050406030204" pitchFamily="18" charset="0"/>
            </a:endParaRPr>
          </a:p>
        </p:txBody>
      </p:sp>
      <p:sp>
        <p:nvSpPr>
          <p:cNvPr id="65" name="Овал 64"/>
          <p:cNvSpPr/>
          <p:nvPr/>
        </p:nvSpPr>
        <p:spPr>
          <a:xfrm>
            <a:off x="3152775" y="5124450"/>
            <a:ext cx="185738" cy="185738"/>
          </a:xfrm>
          <a:prstGeom prst="ellipse">
            <a:avLst/>
          </a:prstGeom>
          <a:solidFill>
            <a:srgbClr val="D49A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latin typeface="Cambria Math" panose="02040503050406030204" pitchFamily="18" charset="0"/>
              <a:ea typeface="Cambria Math" panose="02040503050406030204" pitchFamily="18" charset="0"/>
            </a:endParaRPr>
          </a:p>
        </p:txBody>
      </p:sp>
      <p:sp>
        <p:nvSpPr>
          <p:cNvPr id="66" name="Овал 65"/>
          <p:cNvSpPr/>
          <p:nvPr/>
        </p:nvSpPr>
        <p:spPr>
          <a:xfrm>
            <a:off x="3152775" y="5895975"/>
            <a:ext cx="185738" cy="185738"/>
          </a:xfrm>
          <a:prstGeom prst="ellipse">
            <a:avLst/>
          </a:prstGeom>
          <a:solidFill>
            <a:srgbClr val="D49A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latin typeface="Cambria Math" panose="02040503050406030204" pitchFamily="18" charset="0"/>
              <a:ea typeface="Cambria Math" panose="02040503050406030204" pitchFamily="18" charset="0"/>
            </a:endParaRPr>
          </a:p>
        </p:txBody>
      </p:sp>
      <p:sp>
        <p:nvSpPr>
          <p:cNvPr id="67" name="Овал 66"/>
          <p:cNvSpPr/>
          <p:nvPr/>
        </p:nvSpPr>
        <p:spPr>
          <a:xfrm>
            <a:off x="6670710" y="5138737"/>
            <a:ext cx="185738" cy="187325"/>
          </a:xfrm>
          <a:prstGeom prst="ellipse">
            <a:avLst/>
          </a:prstGeom>
          <a:solidFill>
            <a:srgbClr val="D49A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latin typeface="Cambria Math" panose="02040503050406030204" pitchFamily="18" charset="0"/>
              <a:ea typeface="Cambria Math" panose="02040503050406030204" pitchFamily="18" charset="0"/>
            </a:endParaRPr>
          </a:p>
        </p:txBody>
      </p:sp>
      <p:sp>
        <p:nvSpPr>
          <p:cNvPr id="68" name="Овал 67"/>
          <p:cNvSpPr/>
          <p:nvPr/>
        </p:nvSpPr>
        <p:spPr>
          <a:xfrm>
            <a:off x="9018588" y="5046663"/>
            <a:ext cx="187325" cy="185737"/>
          </a:xfrm>
          <a:prstGeom prst="ellipse">
            <a:avLst/>
          </a:prstGeom>
          <a:solidFill>
            <a:srgbClr val="D49A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latin typeface="Cambria Math" panose="02040503050406030204" pitchFamily="18" charset="0"/>
              <a:ea typeface="Cambria Math" panose="02040503050406030204" pitchFamily="18" charset="0"/>
            </a:endParaRPr>
          </a:p>
        </p:txBody>
      </p:sp>
      <p:pic>
        <p:nvPicPr>
          <p:cNvPr id="5" name="Рисунок 4">
            <a:extLst>
              <a:ext uri="{FF2B5EF4-FFF2-40B4-BE49-F238E27FC236}">
                <a16:creationId xmlns="" xmlns:a16="http://schemas.microsoft.com/office/drawing/2014/main" id="{ACF65A28-E501-5681-EB20-7010139100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82013" y="1343541"/>
            <a:ext cx="2804822" cy="1497568"/>
          </a:xfrm>
          <a:prstGeom prst="rect">
            <a:avLst/>
          </a:prstGeom>
        </p:spPr>
      </p:pic>
      <p:sp>
        <p:nvSpPr>
          <p:cNvPr id="27" name="Прямоугольник 26"/>
          <p:cNvSpPr/>
          <p:nvPr/>
        </p:nvSpPr>
        <p:spPr>
          <a:xfrm>
            <a:off x="513595" y="3267146"/>
            <a:ext cx="3429000" cy="1146105"/>
          </a:xfrm>
          <a:prstGeom prst="rect">
            <a:avLst/>
          </a:prstGeom>
          <a:solidFill>
            <a:srgbClr val="F1F7FC"/>
          </a:solid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ru-RU" dirty="0">
              <a:solidFill>
                <a:srgbClr val="000000"/>
              </a:solidFill>
              <a:latin typeface="Cambria Math" panose="02040503050406030204" pitchFamily="18" charset="0"/>
              <a:ea typeface="Cambria Math" panose="02040503050406030204" pitchFamily="18" charset="0"/>
            </a:endParaRPr>
          </a:p>
        </p:txBody>
      </p:sp>
      <p:sp>
        <p:nvSpPr>
          <p:cNvPr id="28" name="Прямоугольник 27"/>
          <p:cNvSpPr/>
          <p:nvPr/>
        </p:nvSpPr>
        <p:spPr>
          <a:xfrm>
            <a:off x="4290228" y="3267146"/>
            <a:ext cx="3784600" cy="1146105"/>
          </a:xfrm>
          <a:prstGeom prst="rect">
            <a:avLst/>
          </a:prstGeom>
          <a:solidFill>
            <a:srgbClr val="F1F7FC"/>
          </a:solid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ru-RU" dirty="0">
              <a:solidFill>
                <a:srgbClr val="000000"/>
              </a:solidFill>
              <a:latin typeface="Cambria Math" panose="02040503050406030204" pitchFamily="18" charset="0"/>
              <a:ea typeface="Cambria Math" panose="02040503050406030204" pitchFamily="18" charset="0"/>
            </a:endParaRPr>
          </a:p>
        </p:txBody>
      </p:sp>
      <p:sp>
        <p:nvSpPr>
          <p:cNvPr id="29" name="Прямоугольник 28"/>
          <p:cNvSpPr/>
          <p:nvPr/>
        </p:nvSpPr>
        <p:spPr>
          <a:xfrm>
            <a:off x="8378825" y="3274390"/>
            <a:ext cx="3405188" cy="1143100"/>
          </a:xfrm>
          <a:prstGeom prst="rect">
            <a:avLst/>
          </a:prstGeom>
          <a:solidFill>
            <a:srgbClr val="F1F7FC"/>
          </a:solid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ru-RU" dirty="0">
              <a:solidFill>
                <a:srgbClr val="000000"/>
              </a:solidFill>
              <a:latin typeface="Cambria Math" panose="02040503050406030204" pitchFamily="18" charset="0"/>
              <a:ea typeface="Cambria Math" panose="02040503050406030204" pitchFamily="18" charset="0"/>
            </a:endParaRPr>
          </a:p>
        </p:txBody>
      </p:sp>
      <p:sp>
        <p:nvSpPr>
          <p:cNvPr id="30" name="Прямоугольник 29"/>
          <p:cNvSpPr/>
          <p:nvPr/>
        </p:nvSpPr>
        <p:spPr>
          <a:xfrm>
            <a:off x="513595" y="3235902"/>
            <a:ext cx="3429000" cy="1200329"/>
          </a:xfrm>
          <a:prstGeom prst="rect">
            <a:avLst/>
          </a:prstGeom>
        </p:spPr>
        <p:txBody>
          <a:bodyPr wrap="square">
            <a:spAutoFit/>
          </a:bodyPr>
          <a:lstStyle/>
          <a:p>
            <a:pPr algn="just">
              <a:defRPr/>
            </a:pPr>
            <a:r>
              <a:rPr lang="ru-RU" sz="1200" dirty="0">
                <a:ea typeface="Cambria Math" panose="02040503050406030204" pitchFamily="18" charset="0"/>
                <a:cs typeface="Arial" panose="020B0604020202020204" pitchFamily="34" charset="0"/>
              </a:rPr>
              <a:t>балалардың саламаттығын қамтамасыз ету үшін ата-аналардың педагогикалық мәдениетін, психологиялық-педагогикалық және әлеуметтік құзыретін дамытуға арналған жүйелік педагогикалық қолдауды ұйымдастыру </a:t>
            </a:r>
          </a:p>
        </p:txBody>
      </p:sp>
      <p:sp>
        <p:nvSpPr>
          <p:cNvPr id="31" name="Прямоугольник 30"/>
          <p:cNvSpPr/>
          <p:nvPr/>
        </p:nvSpPr>
        <p:spPr>
          <a:xfrm>
            <a:off x="4290228" y="3359013"/>
            <a:ext cx="3697981" cy="738664"/>
          </a:xfrm>
          <a:prstGeom prst="rect">
            <a:avLst/>
          </a:prstGeom>
        </p:spPr>
        <p:txBody>
          <a:bodyPr wrap="square">
            <a:spAutoFit/>
          </a:bodyPr>
          <a:lstStyle/>
          <a:p>
            <a:pPr algn="just">
              <a:defRPr/>
            </a:pPr>
            <a:r>
              <a:rPr lang="kk-KZ"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балаларды тәрбиелеу мен дамытуда орта білім беру ұйымы мен отбасы арасындағы өзара іс-қимылды нығайту</a:t>
            </a:r>
            <a:endParaRPr lang="ru-RU" sz="1400" dirty="0">
              <a:latin typeface="Arial" panose="020B0604020202020204" pitchFamily="34" charset="0"/>
              <a:ea typeface="Cambria Math" panose="02040503050406030204" pitchFamily="18" charset="0"/>
              <a:cs typeface="Arial" panose="020B0604020202020204" pitchFamily="34" charset="0"/>
            </a:endParaRPr>
          </a:p>
        </p:txBody>
      </p:sp>
      <p:sp>
        <p:nvSpPr>
          <p:cNvPr id="32" name="TextBox 31">
            <a:extLst>
              <a:ext uri="{FF2B5EF4-FFF2-40B4-BE49-F238E27FC236}">
                <a16:creationId xmlns="" xmlns:a16="http://schemas.microsoft.com/office/drawing/2014/main" id="{C4618001-F8A8-0124-A400-126987E02877}"/>
              </a:ext>
            </a:extLst>
          </p:cNvPr>
          <p:cNvSpPr txBox="1"/>
          <p:nvPr/>
        </p:nvSpPr>
        <p:spPr>
          <a:xfrm>
            <a:off x="8482013" y="3359013"/>
            <a:ext cx="3244411" cy="1107996"/>
          </a:xfrm>
          <a:prstGeom prst="rect">
            <a:avLst/>
          </a:prstGeom>
          <a:noFill/>
        </p:spPr>
        <p:txBody>
          <a:bodyPr wrap="square">
            <a:spAutoFit/>
          </a:bodyPr>
          <a:lstStyle/>
          <a:p>
            <a:pPr algn="just"/>
            <a:r>
              <a:rPr lang="kk-K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балаларды тәрбиелеу мен дамытуда ата-аналардың жауапкершілігін арттыру</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sz="1200" dirty="0">
              <a:ea typeface="Times New Roman" panose="02020603050405020304" pitchFamily="18" charset="0"/>
            </a:endParaRPr>
          </a:p>
        </p:txBody>
      </p:sp>
    </p:spTree>
    <p:extLst>
      <p:ext uri="{BB962C8B-B14F-4D97-AF65-F5344CB8AC3E}">
        <p14:creationId xmlns:p14="http://schemas.microsoft.com/office/powerpoint/2010/main" val="64450294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extLst>
          </p:cNvPr>
          <p:cNvSpPr>
            <a:spLocks noGrp="1"/>
          </p:cNvSpPr>
          <p:nvPr>
            <p:ph type="sldNum" sz="quarter" idx="10"/>
          </p:nvPr>
        </p:nvSpPr>
        <p:spPr>
          <a:extLst/>
        </p:spPr>
        <p:txBody>
          <a:bodyPr/>
          <a:lstStyle/>
          <a:p>
            <a:pPr>
              <a:defRPr/>
            </a:pPr>
            <a:fld id="{8AE8AEC0-8EA2-40E6-A43B-7C2AF0BE12D5}" type="slidenum">
              <a:rPr lang="ru-RU" altLang="ru-RU"/>
              <a:pPr>
                <a:defRPr/>
              </a:pPr>
              <a:t>4</a:t>
            </a:fld>
            <a:endParaRPr lang="ru-RU" altLang="ru-RU"/>
          </a:p>
        </p:txBody>
      </p:sp>
      <p:sp>
        <p:nvSpPr>
          <p:cNvPr id="5123" name="Прямоугольник 2"/>
          <p:cNvSpPr>
            <a:spLocks noChangeArrowheads="1"/>
          </p:cNvSpPr>
          <p:nvPr/>
        </p:nvSpPr>
        <p:spPr bwMode="auto">
          <a:xfrm>
            <a:off x="-122830" y="158750"/>
            <a:ext cx="42608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ru-RU" b="1" dirty="0">
                <a:solidFill>
                  <a:schemeClr val="accent5">
                    <a:lumMod val="75000"/>
                  </a:schemeClr>
                </a:solidFill>
              </a:rPr>
              <a:t>1-4 СЫНЫП БІЛІМ АЛУШЫЛАРЫНЫҢ АТА-АНАЛАРЫНА АРНАЛҒАН САБАҚТЫҢ БАҒДАРЛАМАСЫ</a:t>
            </a:r>
            <a:endParaRPr lang="ru-RU" b="1" dirty="0">
              <a:solidFill>
                <a:schemeClr val="accent5">
                  <a:lumMod val="75000"/>
                </a:schemeClr>
              </a:solidFill>
              <a:cs typeface="Times New Roman" panose="02020603050405020304" pitchFamily="18" charset="0"/>
            </a:endParaRPr>
          </a:p>
        </p:txBody>
      </p:sp>
      <p:sp>
        <p:nvSpPr>
          <p:cNvPr id="5124" name="Прямоугольник 3"/>
          <p:cNvSpPr>
            <a:spLocks noChangeArrowheads="1"/>
          </p:cNvSpPr>
          <p:nvPr/>
        </p:nvSpPr>
        <p:spPr bwMode="auto">
          <a:xfrm>
            <a:off x="3903663" y="161925"/>
            <a:ext cx="43846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ru-RU" b="1" dirty="0">
                <a:solidFill>
                  <a:schemeClr val="accent5">
                    <a:lumMod val="75000"/>
                  </a:schemeClr>
                </a:solidFill>
              </a:rPr>
              <a:t>5-9 СЫНЫП БІЛІМ АЛУШЫЛАРЫНЫҢ АТА-АНАЛАРЫНА АРНАЛҒАН САБАҚТЫҢ БАҒДАРЛАМАСЫ</a:t>
            </a:r>
          </a:p>
        </p:txBody>
      </p:sp>
      <p:sp>
        <p:nvSpPr>
          <p:cNvPr id="5125" name="Прямоугольник 4"/>
          <p:cNvSpPr>
            <a:spLocks noChangeArrowheads="1"/>
          </p:cNvSpPr>
          <p:nvPr/>
        </p:nvSpPr>
        <p:spPr bwMode="auto">
          <a:xfrm>
            <a:off x="8107363" y="158750"/>
            <a:ext cx="40338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ru-RU" b="1" dirty="0">
                <a:solidFill>
                  <a:schemeClr val="accent5">
                    <a:lumMod val="75000"/>
                  </a:schemeClr>
                </a:solidFill>
              </a:rPr>
              <a:t>10-11 СЫНЫП БІЛІМ АЛУШЫЛАРЫНЫҢ АТА-АНАЛАРЫНА АРНАЛҒАН САБАҚТЫҢ БАҒДАРЛАМАСЫ</a:t>
            </a:r>
            <a:endParaRPr lang="ru-RU" b="1" dirty="0">
              <a:solidFill>
                <a:schemeClr val="accent5">
                  <a:lumMod val="75000"/>
                </a:schemeClr>
              </a:solidFill>
              <a:cs typeface="Times New Roman" panose="02020603050405020304"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3293347279"/>
              </p:ext>
            </p:extLst>
          </p:nvPr>
        </p:nvGraphicFramePr>
        <p:xfrm>
          <a:off x="0" y="922338"/>
          <a:ext cx="3754438" cy="6017518"/>
        </p:xfrm>
        <a:graphic>
          <a:graphicData uri="http://schemas.openxmlformats.org/drawingml/2006/table">
            <a:tbl>
              <a:tblPr/>
              <a:tblGrid>
                <a:gridCol w="3754438"/>
              </a:tblGrid>
              <a:tr h="703302">
                <a:tc>
                  <a:txBody>
                    <a:bodyPr/>
                    <a:lstStyle/>
                    <a:p>
                      <a:pPr marL="0" marR="0" lvl="0" indent="0" algn="l" defTabSz="914400" rtl="0" eaLnBrk="1" fontAlgn="t" latinLnBrk="0" hangingPunct="1">
                        <a:lnSpc>
                          <a:spcPct val="100000"/>
                        </a:lnSpc>
                        <a:spcBef>
                          <a:spcPct val="0"/>
                        </a:spcBef>
                        <a:spcAft>
                          <a:spcPts val="800"/>
                        </a:spcAft>
                        <a:buClr>
                          <a:srgbClr val="000000"/>
                        </a:buClr>
                        <a:buSzTx/>
                        <a:buFont typeface="Arial" pitchFamily="34" charset="0"/>
                        <a:buNone/>
                        <a:tabLst/>
                      </a:pPr>
                      <a:r>
                        <a:rPr kumimoji="0" lang="kk-KZ"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Отбасы - бақыт бесігі.</a:t>
                      </a:r>
                    </a:p>
                    <a:p>
                      <a:pPr marL="0" marR="0" lvl="0" indent="0" algn="l" defTabSz="914400" rtl="0" eaLnBrk="1" fontAlgn="t" latinLnBrk="0" hangingPunct="1">
                        <a:lnSpc>
                          <a:spcPct val="100000"/>
                        </a:lnSpc>
                        <a:spcBef>
                          <a:spcPct val="0"/>
                        </a:spcBef>
                        <a:spcAft>
                          <a:spcPts val="800"/>
                        </a:spcAft>
                        <a:buClr>
                          <a:srgbClr val="000000"/>
                        </a:buClr>
                        <a:buSzTx/>
                        <a:buFont typeface="Arial" pitchFamily="34" charset="0"/>
                        <a:buNone/>
                        <a:tabLst/>
                      </a:pPr>
                      <a:r>
                        <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Проект жизни родителей – счастливый человек</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sym typeface="Arial" pitchFamily="34" charset="0"/>
                      </a:endParaRPr>
                    </a:p>
                  </a:txBody>
                  <a:tcPr marT="45723" marB="45723"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7747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Білімдіге дүние жарық.</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Радость познания: учимся с удовольствием</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sym typeface="Arial" pitchFamily="34" charset="0"/>
                      </a:endParaRPr>
                    </a:p>
                  </a:txBody>
                  <a:tcPr marT="45723" marB="45723"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solidFill>
                      <a:schemeClr val="accent1">
                        <a:alpha val="20000"/>
                      </a:schemeClr>
                    </a:solidFill>
                  </a:tcPr>
                </a:tc>
              </a:tr>
              <a:tr h="749341">
                <a:tc>
                  <a:txBody>
                    <a:bodyPr/>
                    <a:lstStyle/>
                    <a:p>
                      <a:pPr marL="0" marR="0" lvl="0" indent="0" algn="l" defTabSz="914400" rtl="0" eaLnBrk="1" fontAlgn="t" latinLnBrk="0" hangingPunct="1">
                        <a:lnSpc>
                          <a:spcPct val="100000"/>
                        </a:lnSpc>
                        <a:spcBef>
                          <a:spcPct val="0"/>
                        </a:spcBef>
                        <a:spcAft>
                          <a:spcPct val="0"/>
                        </a:spcAft>
                        <a:buClr>
                          <a:srgbClr val="000000"/>
                        </a:buClr>
                        <a:buSzTx/>
                        <a:buFont typeface="Arial" pitchFamily="34" charset="0"/>
                        <a:buNone/>
                        <a:tabLst/>
                      </a:pPr>
                      <a:r>
                        <a:rPr kumimoji="0" lang="kk-KZ"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Әрбір бала – жарық жұлдыз.</a:t>
                      </a:r>
                      <a:endPar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endParaRPr>
                    </a:p>
                    <a:p>
                      <a:pPr marL="0" marR="0" lvl="0" indent="0" algn="l" defTabSz="914400" rtl="0" eaLnBrk="1" fontAlgn="t" latinLnBrk="0" hangingPunct="1">
                        <a:lnSpc>
                          <a:spcPct val="100000"/>
                        </a:lnSpc>
                        <a:spcBef>
                          <a:spcPct val="0"/>
                        </a:spcBef>
                        <a:spcAft>
                          <a:spcPct val="0"/>
                        </a:spcAft>
                        <a:buClr>
                          <a:srgbClr val="000000"/>
                        </a:buClr>
                        <a:buSzTx/>
                        <a:buFont typeface="Arial" pitchFamily="34" charset="0"/>
                        <a:buNone/>
                        <a:tabLst/>
                      </a:pPr>
                      <a:r>
                        <a:rPr kumimoji="0" lang="kk-KZ"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Каждый ребенок уникален: как его раскрыть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sym typeface="Arial" pitchFamily="34" charset="0"/>
                      </a:endParaRPr>
                    </a:p>
                  </a:txBody>
                  <a:tcPr marT="45723" marB="45723" horzOverflow="overflow">
                    <a:lnL>
                      <a:noFill/>
                    </a:lnL>
                    <a:lnR>
                      <a:noFill/>
                    </a:lnR>
                    <a:lnT>
                      <a:noFill/>
                    </a:lnT>
                    <a:lnB>
                      <a:noFill/>
                    </a:lnB>
                    <a:lnTlToBr>
                      <a:noFill/>
                    </a:lnTlToBr>
                    <a:lnBlToTr>
                      <a:noFill/>
                    </a:lnBlToTr>
                    <a:noFill/>
                  </a:tcPr>
                </a:tc>
              </a:tr>
              <a:tr h="766805">
                <a:tc>
                  <a:txBody>
                    <a:bodyPr/>
                    <a:lstStyle/>
                    <a:p>
                      <a:pPr marL="0" marR="0" lvl="0" indent="0" algn="l" defTabSz="914400" rtl="0" eaLnBrk="1" fontAlgn="t" latinLnBrk="0" hangingPunct="1">
                        <a:lnSpc>
                          <a:spcPct val="100000"/>
                        </a:lnSpc>
                        <a:spcBef>
                          <a:spcPct val="0"/>
                        </a:spcBef>
                        <a:spcAft>
                          <a:spcPct val="0"/>
                        </a:spcAft>
                        <a:buClr>
                          <a:srgbClr val="000000"/>
                        </a:buClr>
                        <a:buSzTx/>
                        <a:buFont typeface="Arial" pitchFamily="34" charset="0"/>
                        <a:buNone/>
                        <a:tabLst/>
                      </a:pPr>
                      <a:r>
                        <a:rPr kumimoji="0" lang="kk-KZ" sz="1400" b="0" i="0" u="none" strike="noStrike" cap="none" normalizeH="0" baseline="0" smtClean="0">
                          <a:ln>
                            <a:noFill/>
                          </a:ln>
                          <a:solidFill>
                            <a:schemeClr val="tx1"/>
                          </a:solidFill>
                          <a:effectLst/>
                          <a:latin typeface="Arial" pitchFamily="34" charset="0"/>
                          <a:cs typeface="Arial" pitchFamily="34" charset="0"/>
                          <a:sym typeface="Arial" pitchFamily="34" charset="0"/>
                        </a:rPr>
                        <a:t>Баланы жастан...</a:t>
                      </a:r>
                      <a:endParaRPr kumimoji="0" lang="ru-RU" sz="1400" b="0" i="0" u="none" strike="noStrike" cap="none" normalizeH="0" baseline="0" smtClean="0">
                        <a:ln>
                          <a:noFill/>
                        </a:ln>
                        <a:solidFill>
                          <a:schemeClr val="tx1"/>
                        </a:solidFill>
                        <a:effectLst/>
                        <a:latin typeface="Arial" pitchFamily="34" charset="0"/>
                        <a:cs typeface="Arial" pitchFamily="34" charset="0"/>
                        <a:sym typeface="Arial" pitchFamily="34" charset="0"/>
                      </a:endParaRPr>
                    </a:p>
                    <a:p>
                      <a:pPr marL="0" marR="0" lvl="0" indent="0" algn="l" defTabSz="914400" rtl="0" eaLnBrk="1" fontAlgn="t" latinLnBrk="0" hangingPunct="1">
                        <a:lnSpc>
                          <a:spcPct val="100000"/>
                        </a:lnSpc>
                        <a:spcBef>
                          <a:spcPct val="0"/>
                        </a:spcBef>
                        <a:spcAft>
                          <a:spcPct val="0"/>
                        </a:spcAft>
                        <a:buClr>
                          <a:srgbClr val="000000"/>
                        </a:buClr>
                        <a:buSzTx/>
                        <a:buFont typeface="Arial" pitchFamily="34" charset="0"/>
                        <a:buNone/>
                        <a:tabLst/>
                      </a:pPr>
                      <a:r>
                        <a:rPr kumimoji="0" lang="ru-RU" sz="1400" b="0" i="0" u="none" strike="noStrike" cap="none" normalizeH="0" baseline="0" smtClean="0">
                          <a:ln>
                            <a:noFill/>
                          </a:ln>
                          <a:solidFill>
                            <a:schemeClr val="tx1"/>
                          </a:solidFill>
                          <a:effectLst/>
                          <a:latin typeface="Arial" pitchFamily="34" charset="0"/>
                          <a:cs typeface="Arial" pitchFamily="34" charset="0"/>
                          <a:sym typeface="Arial" pitchFamily="34" charset="0"/>
                        </a:rPr>
                        <a:t>Как развить смекалку и эрудицию у ребенка</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sym typeface="Arial" pitchFamily="34" charset="0"/>
                      </a:endParaRPr>
                    </a:p>
                  </a:txBody>
                  <a:tcPr marT="45723" marB="45723" horzOverflow="overflow">
                    <a:lnL>
                      <a:noFill/>
                    </a:lnL>
                    <a:lnR>
                      <a:noFill/>
                    </a:lnR>
                    <a:lnT>
                      <a:noFill/>
                    </a:lnT>
                    <a:lnB>
                      <a:noFill/>
                    </a:lnB>
                    <a:lnTlToBr>
                      <a:noFill/>
                    </a:lnTlToBr>
                    <a:lnBlToTr>
                      <a:noFill/>
                    </a:lnBlToTr>
                    <a:solidFill>
                      <a:schemeClr val="accent1">
                        <a:alpha val="20000"/>
                      </a:schemeClr>
                    </a:solidFill>
                  </a:tcPr>
                </a:tc>
              </a:tr>
              <a:tr h="655674">
                <a:tc>
                  <a:txBody>
                    <a:bodyPr/>
                    <a:lstStyle/>
                    <a:p>
                      <a:pPr marL="0" marR="0" lvl="0" indent="0" algn="l" defTabSz="914400" rtl="0" eaLnBrk="1" fontAlgn="t" latinLnBrk="0" hangingPunct="1">
                        <a:lnSpc>
                          <a:spcPct val="100000"/>
                        </a:lnSpc>
                        <a:spcBef>
                          <a:spcPct val="0"/>
                        </a:spcBef>
                        <a:spcAft>
                          <a:spcPct val="0"/>
                        </a:spcAft>
                        <a:buClr>
                          <a:srgbClr val="000000"/>
                        </a:buClr>
                        <a:buSzTx/>
                        <a:buFont typeface="Arial" pitchFamily="34" charset="0"/>
                        <a:buNone/>
                        <a:tabLst/>
                      </a:pPr>
                      <a:r>
                        <a:rPr kumimoji="0" lang="kk-KZ" sz="1400" b="0" i="0" u="none" strike="noStrike" cap="none" normalizeH="0" baseline="0" smtClean="0">
                          <a:ln>
                            <a:noFill/>
                          </a:ln>
                          <a:solidFill>
                            <a:schemeClr val="tx1"/>
                          </a:solidFill>
                          <a:effectLst/>
                          <a:latin typeface="Arial" pitchFamily="34" charset="0"/>
                          <a:cs typeface="Arial" pitchFamily="34" charset="0"/>
                          <a:sym typeface="Arial" pitchFamily="34" charset="0"/>
                        </a:rPr>
                        <a:t>Ойынға тәуелділікті қалай жеңуге болады?</a:t>
                      </a:r>
                      <a:endParaRPr kumimoji="0" lang="ru-RU" sz="1400" b="0" i="0" u="none" strike="noStrike" cap="none" normalizeH="0" baseline="0" smtClean="0">
                        <a:ln>
                          <a:noFill/>
                        </a:ln>
                        <a:solidFill>
                          <a:schemeClr val="tx1"/>
                        </a:solidFill>
                        <a:effectLst/>
                        <a:latin typeface="Arial" pitchFamily="34" charset="0"/>
                        <a:cs typeface="Arial" pitchFamily="34" charset="0"/>
                        <a:sym typeface="Arial" pitchFamily="34" charset="0"/>
                      </a:endParaRPr>
                    </a:p>
                    <a:p>
                      <a:pPr marL="0" marR="0" lvl="0" indent="0" algn="l" defTabSz="914400" rtl="0" eaLnBrk="1" fontAlgn="t" latinLnBrk="0" hangingPunct="1">
                        <a:lnSpc>
                          <a:spcPct val="100000"/>
                        </a:lnSpc>
                        <a:spcBef>
                          <a:spcPct val="0"/>
                        </a:spcBef>
                        <a:spcAft>
                          <a:spcPct val="0"/>
                        </a:spcAft>
                        <a:buClr>
                          <a:srgbClr val="000000"/>
                        </a:buClr>
                        <a:buSzTx/>
                        <a:buFont typeface="Arial" pitchFamily="34" charset="0"/>
                        <a:buNone/>
                        <a:tabLst/>
                      </a:pPr>
                      <a:r>
                        <a:rPr kumimoji="0" lang="ru-RU" sz="1400" b="0" i="0" u="none" strike="noStrike" cap="none" normalizeH="0" baseline="0" smtClean="0">
                          <a:ln>
                            <a:noFill/>
                          </a:ln>
                          <a:solidFill>
                            <a:schemeClr val="tx1"/>
                          </a:solidFill>
                          <a:effectLst/>
                          <a:latin typeface="Arial" pitchFamily="34" charset="0"/>
                          <a:cs typeface="Arial" pitchFamily="34" charset="0"/>
                          <a:sym typeface="Arial" pitchFamily="34" charset="0"/>
                        </a:rPr>
                        <a:t>Как победить игровую зависимость детей</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sym typeface="Arial" pitchFamily="34" charset="0"/>
                      </a:endParaRPr>
                    </a:p>
                  </a:txBody>
                  <a:tcPr marT="45723" marB="45723" horzOverflow="overflow">
                    <a:lnL>
                      <a:noFill/>
                    </a:lnL>
                    <a:lnR>
                      <a:noFill/>
                    </a:lnR>
                    <a:lnT>
                      <a:noFill/>
                    </a:lnT>
                    <a:lnB>
                      <a:noFill/>
                    </a:lnB>
                    <a:lnTlToBr>
                      <a:noFill/>
                    </a:lnTlToBr>
                    <a:lnBlToTr>
                      <a:noFill/>
                    </a:lnBlToTr>
                    <a:noFill/>
                  </a:tcPr>
                </a:tc>
              </a:tr>
              <a:tr h="731560">
                <a:tc>
                  <a:txBody>
                    <a:bodyPr/>
                    <a:lstStyle/>
                    <a:p>
                      <a:pPr marL="0" marR="0" lvl="0" indent="0" algn="l" defTabSz="914400" rtl="0" eaLnBrk="1" fontAlgn="t" latinLnBrk="0" hangingPunct="1">
                        <a:lnSpc>
                          <a:spcPct val="100000"/>
                        </a:lnSpc>
                        <a:spcBef>
                          <a:spcPct val="0"/>
                        </a:spcBef>
                        <a:spcAft>
                          <a:spcPct val="0"/>
                        </a:spcAft>
                        <a:buClr>
                          <a:srgbClr val="000000"/>
                        </a:buClr>
                        <a:buSzTx/>
                        <a:buFont typeface="Arial" pitchFamily="34" charset="0"/>
                        <a:buNone/>
                        <a:tabLst/>
                      </a:pPr>
                      <a:r>
                        <a:rPr kumimoji="0" lang="kk-KZ"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Сенім арту - жетістік кепілі.</a:t>
                      </a:r>
                      <a:endPar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endParaRPr>
                    </a:p>
                    <a:p>
                      <a:pPr marL="0" marR="0" lvl="0" indent="0" algn="l" defTabSz="914400" rtl="0" eaLnBrk="1" fontAlgn="t" latinLnBrk="0" hangingPunct="1">
                        <a:lnSpc>
                          <a:spcPct val="100000"/>
                        </a:lnSpc>
                        <a:spcBef>
                          <a:spcPct val="0"/>
                        </a:spcBef>
                        <a:spcAft>
                          <a:spcPct val="0"/>
                        </a:spcAft>
                        <a:buClr>
                          <a:srgbClr val="000000"/>
                        </a:buClr>
                        <a:buSzTx/>
                        <a:buFont typeface="Arial" pitchFamily="34" charset="0"/>
                        <a:buNone/>
                        <a:tabLst/>
                      </a:pPr>
                      <a:r>
                        <a:rPr kumimoji="0" lang="kk-KZ"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Как поддержать ребенка </a:t>
                      </a:r>
                      <a:r>
                        <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 в сложной ситуации</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sym typeface="Arial" pitchFamily="34" charset="0"/>
                      </a:endParaRPr>
                    </a:p>
                  </a:txBody>
                  <a:tcPr marT="45723" marB="45723" horzOverflow="overflow">
                    <a:lnL>
                      <a:noFill/>
                    </a:lnL>
                    <a:lnR>
                      <a:noFill/>
                    </a:lnR>
                    <a:lnT>
                      <a:noFill/>
                    </a:lnT>
                    <a:lnB>
                      <a:noFill/>
                    </a:lnB>
                    <a:lnTlToBr>
                      <a:noFill/>
                    </a:lnTlToBr>
                    <a:lnBlToTr>
                      <a:noFill/>
                    </a:lnBlToTr>
                    <a:solidFill>
                      <a:schemeClr val="accent1">
                        <a:alpha val="20000"/>
                      </a:schemeClr>
                    </a:solidFill>
                  </a:tcPr>
                </a:tc>
              </a:tr>
              <a:tr h="547718">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kk-KZ"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Әкені көріп ұл өсер, шешені көріп қыз өсер.</a:t>
                      </a:r>
                      <a:endPar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kk-KZ"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Воспитание личным примером</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sym typeface="Arial" pitchFamily="34" charset="0"/>
                      </a:endParaRPr>
                    </a:p>
                  </a:txBody>
                  <a:tcPr marT="45723" marB="45723" horzOverflow="overflow">
                    <a:lnL>
                      <a:noFill/>
                    </a:lnL>
                    <a:lnR>
                      <a:noFill/>
                    </a:lnR>
                    <a:lnT>
                      <a:noFill/>
                    </a:lnT>
                    <a:lnB>
                      <a:noFill/>
                    </a:lnB>
                    <a:lnTlToBr>
                      <a:noFill/>
                    </a:lnTlToBr>
                    <a:lnBlToTr>
                      <a:noFill/>
                    </a:lnBlToTr>
                    <a:noFill/>
                  </a:tcPr>
                </a:tc>
              </a:tr>
              <a:tr h="774743">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ru-RU" sz="1400" b="0" i="0" u="none" strike="noStrike" cap="none" normalizeH="0" baseline="0" dirty="0" err="1" smtClean="0">
                          <a:ln>
                            <a:noFill/>
                          </a:ln>
                          <a:solidFill>
                            <a:schemeClr val="tx1"/>
                          </a:solidFill>
                          <a:effectLst/>
                          <a:latin typeface="Arial" pitchFamily="34" charset="0"/>
                          <a:cs typeface="Arial" pitchFamily="34" charset="0"/>
                          <a:sym typeface="Arial" pitchFamily="34" charset="0"/>
                        </a:rPr>
                        <a:t>Тәлімменен</a:t>
                      </a:r>
                      <a:r>
                        <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 </a:t>
                      </a:r>
                      <a:r>
                        <a:rPr kumimoji="0" lang="ru-RU" sz="1400" b="0" i="0" u="none" strike="noStrike" cap="none" normalizeH="0" baseline="0" dirty="0" err="1" smtClean="0">
                          <a:ln>
                            <a:noFill/>
                          </a:ln>
                          <a:solidFill>
                            <a:schemeClr val="tx1"/>
                          </a:solidFill>
                          <a:effectLst/>
                          <a:latin typeface="Arial" pitchFamily="34" charset="0"/>
                          <a:cs typeface="Arial" pitchFamily="34" charset="0"/>
                          <a:sym typeface="Arial" pitchFamily="34" charset="0"/>
                        </a:rPr>
                        <a:t>өрілген</a:t>
                      </a:r>
                      <a:r>
                        <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 </a:t>
                      </a:r>
                      <a:r>
                        <a:rPr kumimoji="0" lang="ru-RU" sz="1400" b="0" i="0" u="none" strike="noStrike" cap="none" normalizeH="0" baseline="0" dirty="0" err="1" smtClean="0">
                          <a:ln>
                            <a:noFill/>
                          </a:ln>
                          <a:solidFill>
                            <a:schemeClr val="tx1"/>
                          </a:solidFill>
                          <a:effectLst/>
                          <a:latin typeface="Arial" pitchFamily="34" charset="0"/>
                          <a:cs typeface="Arial" pitchFamily="34" charset="0"/>
                          <a:sym typeface="Arial" pitchFamily="34" charset="0"/>
                        </a:rPr>
                        <a:t>біздің</a:t>
                      </a:r>
                      <a:r>
                        <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 </a:t>
                      </a:r>
                      <a:r>
                        <a:rPr kumimoji="0" lang="ru-RU" sz="1400" b="0" i="0" u="none" strike="noStrike" cap="none" normalizeH="0" baseline="0" dirty="0" err="1" smtClean="0">
                          <a:ln>
                            <a:noFill/>
                          </a:ln>
                          <a:solidFill>
                            <a:schemeClr val="tx1"/>
                          </a:solidFill>
                          <a:effectLst/>
                          <a:latin typeface="Arial" pitchFamily="34" charset="0"/>
                          <a:cs typeface="Arial" pitchFamily="34" charset="0"/>
                          <a:sym typeface="Arial" pitchFamily="34" charset="0"/>
                        </a:rPr>
                        <a:t>дәстүр</a:t>
                      </a:r>
                      <a:r>
                        <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a:t>
                      </a:r>
                    </a:p>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Традиции как основа семейного благополучия</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sym typeface="Arial" pitchFamily="34" charset="0"/>
                      </a:endParaRPr>
                    </a:p>
                  </a:txBody>
                  <a:tcPr marT="45723" marB="45723"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2978810626"/>
              </p:ext>
            </p:extLst>
          </p:nvPr>
        </p:nvGraphicFramePr>
        <p:xfrm>
          <a:off x="4138613" y="922338"/>
          <a:ext cx="3754437" cy="5923112"/>
        </p:xfrm>
        <a:graphic>
          <a:graphicData uri="http://schemas.openxmlformats.org/drawingml/2006/table">
            <a:tbl>
              <a:tblPr/>
              <a:tblGrid>
                <a:gridCol w="3754437"/>
              </a:tblGrid>
              <a:tr h="731488">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kk-KZ"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Баланың бас ұстазы – ата-ана. </a:t>
                      </a:r>
                      <a:endPar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Позитивное </a:t>
                      </a:r>
                      <a:r>
                        <a:rPr kumimoji="0" lang="ru-RU" sz="1400" b="0" i="0" u="none" strike="noStrike" cap="none" normalizeH="0" baseline="0" dirty="0" err="1" smtClean="0">
                          <a:ln>
                            <a:noFill/>
                          </a:ln>
                          <a:solidFill>
                            <a:schemeClr val="tx1"/>
                          </a:solidFill>
                          <a:effectLst/>
                          <a:latin typeface="Arial" pitchFamily="34" charset="0"/>
                          <a:cs typeface="Arial" pitchFamily="34" charset="0"/>
                          <a:sym typeface="Arial" pitchFamily="34" charset="0"/>
                        </a:rPr>
                        <a:t>родительство</a:t>
                      </a:r>
                      <a:r>
                        <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 слушать, слышать, быть услышанным</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sym typeface="Arial" pitchFamily="34" charset="0"/>
                      </a:endParaRPr>
                    </a:p>
                  </a:txBody>
                  <a:tcPr marT="45716" marB="45716"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731488">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kk-KZ" sz="1400" b="0" i="0" u="none" strike="noStrike" cap="none" normalizeH="0" baseline="0" smtClean="0">
                          <a:ln>
                            <a:noFill/>
                          </a:ln>
                          <a:solidFill>
                            <a:schemeClr val="tx1"/>
                          </a:solidFill>
                          <a:effectLst/>
                          <a:latin typeface="Arial" pitchFamily="34" charset="0"/>
                          <a:cs typeface="Arial" pitchFamily="34" charset="0"/>
                          <a:sym typeface="Arial" pitchFamily="34" charset="0"/>
                        </a:rPr>
                        <a:t>Ақыл айтпа, жол көрсет.</a:t>
                      </a:r>
                      <a:endParaRPr kumimoji="0" lang="ru-RU" sz="1400" b="0" i="0" u="none" strike="noStrike" cap="none" normalizeH="0" baseline="0" smtClean="0">
                        <a:ln>
                          <a:noFill/>
                        </a:ln>
                        <a:solidFill>
                          <a:schemeClr val="tx1"/>
                        </a:solidFill>
                        <a:effectLst/>
                        <a:latin typeface="Arial" pitchFamily="34" charset="0"/>
                        <a:cs typeface="Arial" pitchFamily="34" charset="0"/>
                        <a:sym typeface="Arial"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ru-RU" sz="1400" b="0" i="0" u="none" strike="noStrike" cap="none" normalizeH="0" baseline="0" smtClean="0">
                          <a:ln>
                            <a:noFill/>
                          </a:ln>
                          <a:solidFill>
                            <a:schemeClr val="tx1"/>
                          </a:solidFill>
                          <a:effectLst/>
                          <a:latin typeface="Arial" pitchFamily="34" charset="0"/>
                          <a:cs typeface="Arial" pitchFamily="34" charset="0"/>
                          <a:sym typeface="Arial" pitchFamily="34" charset="0"/>
                        </a:rPr>
                        <a:t>Новые условия обучения: как ребенку пройти адаптацию </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sym typeface="Arial" pitchFamily="34" charset="0"/>
                      </a:endParaRPr>
                    </a:p>
                  </a:txBody>
                  <a:tcPr marT="45716" marB="45716"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solidFill>
                      <a:schemeClr val="accent1">
                        <a:alpha val="20000"/>
                      </a:schemeClr>
                    </a:solidFill>
                  </a:tcPr>
                </a:tc>
              </a:tr>
              <a:tr h="731488">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kk-KZ"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Балаға үйрету: ақылыңды мейірімге орап бер.</a:t>
                      </a:r>
                      <a:endPar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Как найти ключ к своему ребенку</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sym typeface="Arial" pitchFamily="34" charset="0"/>
                      </a:endParaRPr>
                    </a:p>
                  </a:txBody>
                  <a:tcPr marT="45716" marB="45716" horzOverflow="overflow">
                    <a:lnL>
                      <a:noFill/>
                    </a:lnL>
                    <a:lnR>
                      <a:noFill/>
                    </a:lnR>
                    <a:lnT>
                      <a:noFill/>
                    </a:lnT>
                    <a:lnB>
                      <a:noFill/>
                    </a:lnB>
                    <a:lnTlToBr>
                      <a:noFill/>
                    </a:lnTlToBr>
                    <a:lnBlToTr>
                      <a:noFill/>
                    </a:lnBlToTr>
                    <a:noFill/>
                  </a:tcPr>
                </a:tc>
              </a:tr>
              <a:tr h="630180">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kk-KZ"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Бұлақ көрсең, көзін аш. </a:t>
                      </a:r>
                      <a:endPar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Растим творческую личность</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sym typeface="Arial" pitchFamily="34" charset="0"/>
                      </a:endParaRPr>
                    </a:p>
                  </a:txBody>
                  <a:tcPr marT="45716" marB="45716" horzOverflow="overflow">
                    <a:lnL>
                      <a:noFill/>
                    </a:lnL>
                    <a:lnR>
                      <a:noFill/>
                    </a:lnR>
                    <a:lnT>
                      <a:noFill/>
                    </a:lnT>
                    <a:lnB>
                      <a:noFill/>
                    </a:lnB>
                    <a:lnTlToBr>
                      <a:noFill/>
                    </a:lnTlToBr>
                    <a:lnBlToTr>
                      <a:noFill/>
                    </a:lnBlToTr>
                    <a:solidFill>
                      <a:schemeClr val="accent1">
                        <a:alpha val="20000"/>
                      </a:schemeClr>
                    </a:solidFill>
                  </a:tcPr>
                </a:tc>
              </a:tr>
              <a:tr h="731488">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kk-KZ" sz="1400" b="0" i="0" u="none" strike="noStrike" cap="none" normalizeH="0" baseline="0" smtClean="0">
                          <a:ln>
                            <a:noFill/>
                          </a:ln>
                          <a:solidFill>
                            <a:schemeClr val="tx1"/>
                          </a:solidFill>
                          <a:effectLst/>
                          <a:latin typeface="Arial" pitchFamily="34" charset="0"/>
                          <a:cs typeface="Arial" pitchFamily="34" charset="0"/>
                          <a:sym typeface="Arial" pitchFamily="34" charset="0"/>
                        </a:rPr>
                        <a:t>Ақпараттан ақ-қараны ажырату өнері.</a:t>
                      </a:r>
                      <a:endParaRPr kumimoji="0" lang="ru-RU" sz="1400" b="0" i="0" u="none" strike="noStrike" cap="none" normalizeH="0" baseline="0" smtClean="0">
                        <a:ln>
                          <a:noFill/>
                        </a:ln>
                        <a:solidFill>
                          <a:schemeClr val="tx1"/>
                        </a:solidFill>
                        <a:effectLst/>
                        <a:latin typeface="Arial" pitchFamily="34" charset="0"/>
                        <a:cs typeface="Arial" pitchFamily="34" charset="0"/>
                        <a:sym typeface="Arial"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ru-RU" sz="1400" b="0" i="0" u="none" strike="noStrike" cap="none" normalizeH="0" baseline="0" smtClean="0">
                          <a:ln>
                            <a:noFill/>
                          </a:ln>
                          <a:solidFill>
                            <a:schemeClr val="tx1"/>
                          </a:solidFill>
                          <a:effectLst/>
                          <a:latin typeface="Arial" pitchFamily="34" charset="0"/>
                          <a:cs typeface="Arial" pitchFamily="34" charset="0"/>
                          <a:sym typeface="Arial" pitchFamily="34" charset="0"/>
                        </a:rPr>
                        <a:t>Ребенок в интернете:  как найти золотую середину</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sym typeface="Arial" pitchFamily="34" charset="0"/>
                      </a:endParaRPr>
                    </a:p>
                  </a:txBody>
                  <a:tcPr marT="45716" marB="45716" horzOverflow="overflow">
                    <a:lnL>
                      <a:noFill/>
                    </a:lnL>
                    <a:lnR>
                      <a:noFill/>
                    </a:lnR>
                    <a:lnT>
                      <a:noFill/>
                    </a:lnT>
                    <a:lnB>
                      <a:noFill/>
                    </a:lnB>
                    <a:lnTlToBr>
                      <a:noFill/>
                    </a:lnTlToBr>
                    <a:lnBlToTr>
                      <a:noFill/>
                    </a:lnBlToTr>
                    <a:noFill/>
                  </a:tcPr>
                </a:tc>
              </a:tr>
              <a:tr h="731488">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kk-KZ" sz="1400" b="0" i="0" u="none" strike="noStrike" cap="none" normalizeH="0" baseline="0" smtClean="0">
                          <a:ln>
                            <a:noFill/>
                          </a:ln>
                          <a:solidFill>
                            <a:schemeClr val="tx1"/>
                          </a:solidFill>
                          <a:effectLst/>
                          <a:latin typeface="Arial" pitchFamily="34" charset="0"/>
                          <a:cs typeface="Arial" pitchFamily="34" charset="0"/>
                          <a:sym typeface="Arial" pitchFamily="34" charset="0"/>
                        </a:rPr>
                        <a:t>«Әр нәрсенің өлшемі бар...»</a:t>
                      </a:r>
                      <a:endParaRPr kumimoji="0" lang="ru-RU" sz="1400" b="0" i="0" u="none" strike="noStrike" cap="none" normalizeH="0" baseline="0" smtClean="0">
                        <a:ln>
                          <a:noFill/>
                        </a:ln>
                        <a:solidFill>
                          <a:schemeClr val="tx1"/>
                        </a:solidFill>
                        <a:effectLst/>
                        <a:latin typeface="Arial" pitchFamily="34" charset="0"/>
                        <a:cs typeface="Arial" pitchFamily="34" charset="0"/>
                        <a:sym typeface="Arial"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ru-RU" sz="1400" b="0" i="0" u="none" strike="noStrike" cap="none" normalizeH="0" baseline="0" smtClean="0">
                          <a:ln>
                            <a:noFill/>
                          </a:ln>
                          <a:solidFill>
                            <a:schemeClr val="tx1"/>
                          </a:solidFill>
                          <a:effectLst/>
                          <a:latin typeface="Arial" pitchFamily="34" charset="0"/>
                          <a:cs typeface="Arial" pitchFamily="34" charset="0"/>
                          <a:sym typeface="Arial" pitchFamily="34" charset="0"/>
                        </a:rPr>
                        <a:t>Как удержать баланс между «надо» и «хочу»</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sym typeface="Arial" pitchFamily="34" charset="0"/>
                      </a:endParaRPr>
                    </a:p>
                  </a:txBody>
                  <a:tcPr marT="45716" marB="45716" horzOverflow="overflow">
                    <a:lnL>
                      <a:noFill/>
                    </a:lnL>
                    <a:lnR>
                      <a:noFill/>
                    </a:lnR>
                    <a:lnT>
                      <a:noFill/>
                    </a:lnT>
                    <a:lnB>
                      <a:noFill/>
                    </a:lnB>
                    <a:lnTlToBr>
                      <a:noFill/>
                    </a:lnTlToBr>
                    <a:lnBlToTr>
                      <a:noFill/>
                    </a:lnBlToTr>
                    <a:solidFill>
                      <a:schemeClr val="accent1">
                        <a:alpha val="20000"/>
                      </a:schemeClr>
                    </a:solidFill>
                  </a:tcPr>
                </a:tc>
              </a:tr>
              <a:tr h="944840">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kk-KZ" sz="1400" b="0" i="0" u="none" strike="noStrike" cap="none" normalizeH="0" baseline="0" smtClean="0">
                          <a:ln>
                            <a:noFill/>
                          </a:ln>
                          <a:solidFill>
                            <a:schemeClr val="tx1"/>
                          </a:solidFill>
                          <a:effectLst/>
                          <a:latin typeface="Arial" pitchFamily="34" charset="0"/>
                          <a:cs typeface="Arial" pitchFamily="34" charset="0"/>
                          <a:sym typeface="Arial" pitchFamily="34" charset="0"/>
                        </a:rPr>
                        <a:t>Жасөспірімдермен қарым</a:t>
                      </a:r>
                      <a:r>
                        <a:rPr kumimoji="0" lang="ru-RU" sz="1400" b="0" i="0" u="none" strike="noStrike" cap="none" normalizeH="0" baseline="0" smtClean="0">
                          <a:ln>
                            <a:noFill/>
                          </a:ln>
                          <a:solidFill>
                            <a:schemeClr val="tx1"/>
                          </a:solidFill>
                          <a:effectLst/>
                          <a:latin typeface="Arial" pitchFamily="34" charset="0"/>
                          <a:cs typeface="Arial" pitchFamily="34" charset="0"/>
                          <a:sym typeface="Arial" pitchFamily="34" charset="0"/>
                        </a:rPr>
                        <a:t>-</a:t>
                      </a:r>
                      <a:r>
                        <a:rPr kumimoji="0" lang="kk-KZ" sz="1400" b="0" i="0" u="none" strike="noStrike" cap="none" normalizeH="0" baseline="0" smtClean="0">
                          <a:ln>
                            <a:noFill/>
                          </a:ln>
                          <a:solidFill>
                            <a:schemeClr val="tx1"/>
                          </a:solidFill>
                          <a:effectLst/>
                          <a:latin typeface="Arial" pitchFamily="34" charset="0"/>
                          <a:cs typeface="Arial" pitchFamily="34" charset="0"/>
                          <a:sym typeface="Arial" pitchFamily="34" charset="0"/>
                        </a:rPr>
                        <a:t>қатынас құпиялары.</a:t>
                      </a:r>
                      <a:endParaRPr kumimoji="0" lang="ru-RU" sz="1400" b="0" i="0" u="none" strike="noStrike" cap="none" normalizeH="0" baseline="0" smtClean="0">
                        <a:ln>
                          <a:noFill/>
                        </a:ln>
                        <a:solidFill>
                          <a:schemeClr val="tx1"/>
                        </a:solidFill>
                        <a:effectLst/>
                        <a:latin typeface="Arial" pitchFamily="34" charset="0"/>
                        <a:cs typeface="Arial" pitchFamily="34" charset="0"/>
                        <a:sym typeface="Arial"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kk-KZ" sz="1400" b="0" i="0" u="none" strike="noStrike" cap="none" normalizeH="0" baseline="0" smtClean="0">
                          <a:ln>
                            <a:noFill/>
                          </a:ln>
                          <a:solidFill>
                            <a:schemeClr val="tx1"/>
                          </a:solidFill>
                          <a:effectLst/>
                          <a:latin typeface="Arial" pitchFamily="34" charset="0"/>
                          <a:cs typeface="Arial" pitchFamily="34" charset="0"/>
                          <a:sym typeface="Arial" pitchFamily="34" charset="0"/>
                        </a:rPr>
                        <a:t>Особенности взаимоотношений подростков.</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sym typeface="Arial" pitchFamily="34" charset="0"/>
                      </a:endParaRPr>
                    </a:p>
                  </a:txBody>
                  <a:tcPr marT="45716" marB="45716" horzOverflow="overflow">
                    <a:lnL>
                      <a:noFill/>
                    </a:lnL>
                    <a:lnR>
                      <a:noFill/>
                    </a:lnR>
                    <a:lnT>
                      <a:noFill/>
                    </a:lnT>
                    <a:lnB>
                      <a:noFill/>
                    </a:lnB>
                    <a:lnTlToBr>
                      <a:noFill/>
                    </a:lnTlToBr>
                    <a:lnBlToTr>
                      <a:noFill/>
                    </a:lnBlToTr>
                    <a:noFill/>
                  </a:tcPr>
                </a:tc>
              </a:tr>
              <a:tr h="690500">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ru-RU" sz="1400" b="0" i="0" u="none" strike="noStrike" cap="none" normalizeH="0" baseline="0" dirty="0" err="1" smtClean="0">
                          <a:ln>
                            <a:noFill/>
                          </a:ln>
                          <a:solidFill>
                            <a:schemeClr val="tx1"/>
                          </a:solidFill>
                          <a:effectLst/>
                          <a:latin typeface="Arial" pitchFamily="34" charset="0"/>
                          <a:cs typeface="Arial" pitchFamily="34" charset="0"/>
                          <a:sym typeface="Arial" pitchFamily="34" charset="0"/>
                        </a:rPr>
                        <a:t>Отбасы</a:t>
                      </a:r>
                      <a:r>
                        <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 </a:t>
                      </a:r>
                      <a:r>
                        <a:rPr kumimoji="0" lang="ru-RU" sz="1400" b="0" i="0" u="none" strike="noStrike" cap="none" normalizeH="0" baseline="0" dirty="0" err="1" smtClean="0">
                          <a:ln>
                            <a:noFill/>
                          </a:ln>
                          <a:solidFill>
                            <a:schemeClr val="tx1"/>
                          </a:solidFill>
                          <a:effectLst/>
                          <a:latin typeface="Arial" pitchFamily="34" charset="0"/>
                          <a:cs typeface="Arial" pitchFamily="34" charset="0"/>
                          <a:sym typeface="Arial" pitchFamily="34" charset="0"/>
                        </a:rPr>
                        <a:t>құндылығы</a:t>
                      </a:r>
                      <a:r>
                        <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 - </a:t>
                      </a:r>
                      <a:r>
                        <a:rPr kumimoji="0" lang="ru-RU" sz="1400" b="0" i="0" u="none" strike="noStrike" cap="none" normalizeH="0" baseline="0" dirty="0" err="1" smtClean="0">
                          <a:ln>
                            <a:noFill/>
                          </a:ln>
                          <a:solidFill>
                            <a:schemeClr val="tx1"/>
                          </a:solidFill>
                          <a:effectLst/>
                          <a:latin typeface="Arial" pitchFamily="34" charset="0"/>
                          <a:cs typeface="Arial" pitchFamily="34" charset="0"/>
                          <a:sym typeface="Arial" pitchFamily="34" charset="0"/>
                        </a:rPr>
                        <a:t>сарқылмас</a:t>
                      </a:r>
                      <a:r>
                        <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 </a:t>
                      </a:r>
                      <a:r>
                        <a:rPr kumimoji="0" lang="ru-RU" sz="1400" b="0" i="0" u="none" strike="noStrike" cap="none" normalizeH="0" baseline="0" dirty="0" err="1" smtClean="0">
                          <a:ln>
                            <a:noFill/>
                          </a:ln>
                          <a:solidFill>
                            <a:schemeClr val="tx1"/>
                          </a:solidFill>
                          <a:effectLst/>
                          <a:latin typeface="Arial" pitchFamily="34" charset="0"/>
                          <a:cs typeface="Arial" pitchFamily="34" charset="0"/>
                          <a:sym typeface="Arial" pitchFamily="34" charset="0"/>
                        </a:rPr>
                        <a:t>қазына</a:t>
                      </a:r>
                      <a:r>
                        <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a:t>
                      </a:r>
                    </a:p>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Ценности как основа семейного счастья</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sym typeface="Arial" pitchFamily="34" charset="0"/>
                      </a:endParaRPr>
                    </a:p>
                  </a:txBody>
                  <a:tcPr marT="45716" marB="45716"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r>
            </a:tbl>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4122277307"/>
              </p:ext>
            </p:extLst>
          </p:nvPr>
        </p:nvGraphicFramePr>
        <p:xfrm>
          <a:off x="8158163" y="922338"/>
          <a:ext cx="4033837" cy="6077585"/>
        </p:xfrm>
        <a:graphic>
          <a:graphicData uri="http://schemas.openxmlformats.org/drawingml/2006/table">
            <a:tbl>
              <a:tblPr/>
              <a:tblGrid>
                <a:gridCol w="4033837"/>
              </a:tblGrid>
              <a:tr h="909638">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kk-KZ"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Боламын деген баланың бетін қақпа, белін бу...</a:t>
                      </a:r>
                      <a:endPar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Личность как результат саморазвития на основе нравственных ценностей.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sym typeface="Arial" pitchFamily="34" charset="0"/>
                      </a:endParaRP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723900">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kk-KZ" sz="1400" b="0" i="0" u="none" strike="noStrike" cap="none" normalizeH="0" baseline="0" smtClean="0">
                          <a:ln>
                            <a:noFill/>
                          </a:ln>
                          <a:solidFill>
                            <a:schemeClr val="tx1"/>
                          </a:solidFill>
                          <a:effectLst/>
                          <a:latin typeface="Arial" pitchFamily="34" charset="0"/>
                          <a:cs typeface="Arial" pitchFamily="34" charset="0"/>
                          <a:sym typeface="Arial" pitchFamily="34" charset="0"/>
                        </a:rPr>
                        <a:t>Көркем мінез – баға жетпес байлық. </a:t>
                      </a:r>
                      <a:endParaRPr kumimoji="0" lang="ru-RU" sz="1400" b="0" i="0" u="none" strike="noStrike" cap="none" normalizeH="0" baseline="0" smtClean="0">
                        <a:ln>
                          <a:noFill/>
                        </a:ln>
                        <a:solidFill>
                          <a:schemeClr val="tx1"/>
                        </a:solidFill>
                        <a:effectLst/>
                        <a:latin typeface="Arial" pitchFamily="34" charset="0"/>
                        <a:cs typeface="Arial" pitchFamily="34" charset="0"/>
                        <a:sym typeface="Arial"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ru-RU" sz="1400" b="0" i="0" u="none" strike="noStrike" cap="none" normalizeH="0" baseline="0" smtClean="0">
                          <a:ln>
                            <a:noFill/>
                          </a:ln>
                          <a:solidFill>
                            <a:schemeClr val="tx1"/>
                          </a:solidFill>
                          <a:effectLst/>
                          <a:latin typeface="Arial" pitchFamily="34" charset="0"/>
                          <a:cs typeface="Arial" pitchFamily="34" charset="0"/>
                          <a:sym typeface="Arial" pitchFamily="34" charset="0"/>
                        </a:rPr>
                        <a:t>Эмоциональный интеллект </a:t>
                      </a:r>
                      <a:r>
                        <a:rPr kumimoji="0" lang="kk-KZ" sz="1400" b="0" i="0" u="none" strike="noStrike" cap="none" normalizeH="0" baseline="0" smtClean="0">
                          <a:ln>
                            <a:noFill/>
                          </a:ln>
                          <a:solidFill>
                            <a:schemeClr val="tx1"/>
                          </a:solidFill>
                          <a:effectLst/>
                          <a:latin typeface="Arial" pitchFamily="34" charset="0"/>
                          <a:cs typeface="Arial" pitchFamily="34" charset="0"/>
                          <a:sym typeface="Arial" pitchFamily="34" charset="0"/>
                        </a:rPr>
                        <a:t>–</a:t>
                      </a:r>
                      <a:r>
                        <a:rPr kumimoji="0" lang="ru-RU" sz="1400" b="0" i="0" u="none" strike="noStrike" cap="none" normalizeH="0" baseline="0" smtClean="0">
                          <a:ln>
                            <a:noFill/>
                          </a:ln>
                          <a:solidFill>
                            <a:schemeClr val="tx1"/>
                          </a:solidFill>
                          <a:effectLst/>
                          <a:latin typeface="Arial" pitchFamily="34" charset="0"/>
                          <a:cs typeface="Arial" pitchFamily="34" charset="0"/>
                          <a:sym typeface="Arial" pitchFamily="34" charset="0"/>
                        </a:rPr>
                        <a:t> основа успешной личности</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sym typeface="Arial" pitchFamily="34" charset="0"/>
                      </a:endParaRPr>
                    </a:p>
                  </a:txBody>
                  <a:tcPr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solidFill>
                      <a:schemeClr val="accent1">
                        <a:alpha val="20000"/>
                      </a:schemeClr>
                    </a:solidFill>
                  </a:tcPr>
                </a:tc>
              </a:tr>
              <a:tr h="635000">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kk-KZ" sz="1400" b="0" i="0" u="none" strike="noStrike" cap="none" normalizeH="0" baseline="0" smtClean="0">
                          <a:ln>
                            <a:noFill/>
                          </a:ln>
                          <a:solidFill>
                            <a:schemeClr val="tx1"/>
                          </a:solidFill>
                          <a:effectLst/>
                          <a:latin typeface="Arial" pitchFamily="34" charset="0"/>
                          <a:cs typeface="Arial" pitchFamily="34" charset="0"/>
                          <a:sym typeface="Arial" pitchFamily="34" charset="0"/>
                        </a:rPr>
                        <a:t>Сен жанбасаң лапылдап...  </a:t>
                      </a:r>
                      <a:endParaRPr kumimoji="0" lang="ru-RU" sz="1400" b="0" i="0" u="none" strike="noStrike" cap="none" normalizeH="0" baseline="0" smtClean="0">
                        <a:ln>
                          <a:noFill/>
                        </a:ln>
                        <a:solidFill>
                          <a:schemeClr val="tx1"/>
                        </a:solidFill>
                        <a:effectLst/>
                        <a:latin typeface="Arial" pitchFamily="34" charset="0"/>
                        <a:cs typeface="Arial" pitchFamily="34" charset="0"/>
                        <a:sym typeface="Arial"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ru-RU" sz="1400" b="0" i="0" u="none" strike="noStrike" cap="none" normalizeH="0" baseline="0" smtClean="0">
                          <a:ln>
                            <a:noFill/>
                          </a:ln>
                          <a:solidFill>
                            <a:schemeClr val="tx1"/>
                          </a:solidFill>
                          <a:effectLst/>
                          <a:latin typeface="Arial" pitchFamily="34" charset="0"/>
                          <a:cs typeface="Arial" pitchFamily="34" charset="0"/>
                          <a:sym typeface="Arial" pitchFamily="34" charset="0"/>
                        </a:rPr>
                        <a:t>Как помочь ребенку найти свое призвание </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sym typeface="Arial" pitchFamily="34" charset="0"/>
                      </a:endParaRPr>
                    </a:p>
                  </a:txBody>
                  <a:tcPr horzOverflow="overflow">
                    <a:lnL>
                      <a:noFill/>
                    </a:lnL>
                    <a:lnR>
                      <a:noFill/>
                    </a:lnR>
                    <a:lnT>
                      <a:noFill/>
                    </a:lnT>
                    <a:lnB>
                      <a:noFill/>
                    </a:lnB>
                    <a:lnTlToBr>
                      <a:noFill/>
                    </a:lnTlToBr>
                    <a:lnBlToTr>
                      <a:noFill/>
                    </a:lnBlToTr>
                    <a:noFill/>
                  </a:tcPr>
                </a:tc>
              </a:tr>
              <a:tr h="498475">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kk-KZ"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Құмарлыққа бой алдыру </a:t>
                      </a:r>
                      <a:r>
                        <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 </a:t>
                      </a:r>
                      <a:r>
                        <a:rPr kumimoji="0" lang="kk-KZ"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тәуелділік құрдымы.</a:t>
                      </a:r>
                      <a:endPar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Зоны рисков в развитии старшеклассников</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sym typeface="Arial" pitchFamily="34" charset="0"/>
                      </a:endParaRPr>
                    </a:p>
                  </a:txBody>
                  <a:tcPr horzOverflow="overflow">
                    <a:lnL>
                      <a:noFill/>
                    </a:lnL>
                    <a:lnR>
                      <a:noFill/>
                    </a:lnR>
                    <a:lnT>
                      <a:noFill/>
                    </a:lnT>
                    <a:lnB>
                      <a:noFill/>
                    </a:lnB>
                    <a:lnTlToBr>
                      <a:noFill/>
                    </a:lnTlToBr>
                    <a:lnBlToTr>
                      <a:noFill/>
                    </a:lnBlToTr>
                    <a:solidFill>
                      <a:schemeClr val="accent1">
                        <a:alpha val="20000"/>
                      </a:schemeClr>
                    </a:solidFill>
                  </a:tcPr>
                </a:tc>
              </a:tr>
              <a:tr h="635000">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ru-RU" sz="1400" b="0" i="0" u="none" strike="noStrike" cap="none" normalizeH="0" baseline="0" smtClean="0">
                          <a:ln>
                            <a:noFill/>
                          </a:ln>
                          <a:solidFill>
                            <a:schemeClr val="tx1"/>
                          </a:solidFill>
                          <a:effectLst/>
                          <a:latin typeface="Arial" pitchFamily="34" charset="0"/>
                          <a:cs typeface="Arial" pitchFamily="34" charset="0"/>
                          <a:sym typeface="Arial" pitchFamily="34" charset="0"/>
                        </a:rPr>
                        <a:t>Социальные сети и интернет-пространство: безопасное поведение старшеклассников  </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sym typeface="Arial" pitchFamily="34" charset="0"/>
                      </a:endParaRPr>
                    </a:p>
                  </a:txBody>
                  <a:tcPr horzOverflow="overflow">
                    <a:lnL>
                      <a:noFill/>
                    </a:lnL>
                    <a:lnR>
                      <a:noFill/>
                    </a:lnR>
                    <a:lnT>
                      <a:noFill/>
                    </a:lnT>
                    <a:lnB>
                      <a:noFill/>
                    </a:lnB>
                    <a:lnTlToBr>
                      <a:noFill/>
                    </a:lnTlToBr>
                    <a:lnBlToTr>
                      <a:noFill/>
                    </a:lnBlToTr>
                    <a:noFill/>
                  </a:tcPr>
                </a:tc>
              </a:tr>
              <a:tr h="635000">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kk-KZ"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Күйзелістен шығар жол.</a:t>
                      </a:r>
                      <a:endPar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kk-KZ"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Помогаем пережить стресс</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sym typeface="Arial" pitchFamily="34" charset="0"/>
                      </a:endParaRPr>
                    </a:p>
                  </a:txBody>
                  <a:tcPr horzOverflow="overflow">
                    <a:lnL>
                      <a:noFill/>
                    </a:lnL>
                    <a:lnR>
                      <a:noFill/>
                    </a:lnR>
                    <a:lnT>
                      <a:noFill/>
                    </a:lnT>
                    <a:lnB>
                      <a:noFill/>
                    </a:lnB>
                    <a:lnTlToBr>
                      <a:noFill/>
                    </a:lnTlToBr>
                    <a:lnBlToTr>
                      <a:noFill/>
                    </a:lnBlToTr>
                    <a:solidFill>
                      <a:schemeClr val="accent1">
                        <a:alpha val="20000"/>
                      </a:schemeClr>
                    </a:solidFill>
                  </a:tcPr>
                </a:tc>
              </a:tr>
              <a:tr h="822325">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endParaRPr kumimoji="0" lang="kk-KZ" sz="1400" b="0" i="0" u="none" strike="noStrike" cap="none" normalizeH="0" baseline="0" dirty="0" smtClean="0">
                        <a:ln>
                          <a:noFill/>
                        </a:ln>
                        <a:solidFill>
                          <a:schemeClr val="tx1"/>
                        </a:solidFill>
                        <a:effectLst/>
                        <a:latin typeface="Arial" pitchFamily="34" charset="0"/>
                        <a:cs typeface="Arial" pitchFamily="34" charset="0"/>
                        <a:sym typeface="Arial"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kk-KZ"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Сүйіспеншілік – сыйластық кілті.</a:t>
                      </a:r>
                      <a:endPar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kk-KZ"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Любовь  –  ключ к взаимопониманию</a:t>
                      </a:r>
                      <a:endPar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endParaRPr>
                    </a:p>
                    <a:p>
                      <a:pPr marL="0" marR="0" lvl="0" indent="0" algn="l" defTabSz="914400" rtl="0" eaLnBrk="1" fontAlgn="base" latinLnBrk="0" hangingPunct="1">
                        <a:lnSpc>
                          <a:spcPct val="100000"/>
                        </a:lnSpc>
                        <a:spcBef>
                          <a:spcPct val="0"/>
                        </a:spcBef>
                        <a:spcAft>
                          <a:spcPts val="800"/>
                        </a:spcAft>
                        <a:buClr>
                          <a:srgbClr val="000000"/>
                        </a:buClr>
                        <a:buSzTx/>
                        <a:buFont typeface="Arial" pitchFamily="34" charset="0"/>
                        <a:buNone/>
                        <a:tabLst/>
                      </a:pPr>
                      <a:r>
                        <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 </a:t>
                      </a: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Arial" pitchFamily="34" charset="0"/>
                      </a:endParaRPr>
                    </a:p>
                  </a:txBody>
                  <a:tcPr marL="68580" marR="68580" marT="0" marB="0" horzOverflow="overflow">
                    <a:lnL>
                      <a:noFill/>
                    </a:lnL>
                    <a:lnR>
                      <a:noFill/>
                    </a:lnR>
                    <a:lnT>
                      <a:noFill/>
                    </a:lnT>
                    <a:lnB>
                      <a:noFill/>
                    </a:lnB>
                    <a:lnTlToBr>
                      <a:noFill/>
                    </a:lnTlToBr>
                    <a:lnBlToTr>
                      <a:noFill/>
                    </a:lnBlToTr>
                    <a:noFill/>
                  </a:tcPr>
                </a:tc>
              </a:tr>
              <a:tr h="911225">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kk-KZ"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Атадан өсиет, анадан қасиет. </a:t>
                      </a:r>
                      <a:endPar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ru-RU"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Традиции и ценности семьи: от поколения к поколению</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sym typeface="Arial" pitchFamily="34" charset="0"/>
                      </a:endParaRPr>
                    </a:p>
                  </a:txBody>
                  <a:tcPr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r>
            </a:tbl>
          </a:graphicData>
        </a:graphic>
      </p:graphicFrame>
    </p:spTree>
    <p:extLst>
      <p:ext uri="{BB962C8B-B14F-4D97-AF65-F5344CB8AC3E}">
        <p14:creationId xmlns:p14="http://schemas.microsoft.com/office/powerpoint/2010/main" val="1381297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nvPr>
        </p:nvGraphicFramePr>
        <p:xfrm>
          <a:off x="0" y="1258678"/>
          <a:ext cx="12192001" cy="4687888"/>
        </p:xfrm>
        <a:graphic>
          <a:graphicData uri="http://schemas.openxmlformats.org/drawingml/2006/table">
            <a:tbl>
              <a:tblPr/>
              <a:tblGrid>
                <a:gridCol w="3033877">
                  <a:extLst>
                    <a:ext uri="{9D8B030D-6E8A-4147-A177-3AD203B41FA5}"/>
                  </a:extLst>
                </a:gridCol>
                <a:gridCol w="2955024">
                  <a:extLst>
                    <a:ext uri="{9D8B030D-6E8A-4147-A177-3AD203B41FA5}"/>
                  </a:extLst>
                </a:gridCol>
                <a:gridCol w="3272625">
                  <a:extLst>
                    <a:ext uri="{9D8B030D-6E8A-4147-A177-3AD203B41FA5}"/>
                  </a:extLst>
                </a:gridCol>
                <a:gridCol w="2930475">
                  <a:extLst>
                    <a:ext uri="{9D8B030D-6E8A-4147-A177-3AD203B41FA5}"/>
                  </a:extLst>
                </a:gridCol>
              </a:tblGrid>
              <a:tr h="4687888">
                <a:tc>
                  <a:txBody>
                    <a:bodyPr/>
                    <a:lstStyle/>
                    <a:p>
                      <a:pPr algn="ctr">
                        <a:lnSpc>
                          <a:spcPts val="2700"/>
                        </a:lnSpc>
                        <a:defRPr/>
                      </a:pPr>
                      <a:endParaRPr lang="en-US" sz="700" dirty="0"/>
                    </a:p>
                  </a:txBody>
                  <a:tcPr marL="127000" marR="127000" marT="127021" marB="127021">
                    <a:lnL w="0" cap="flat" cmpd="sng" algn="ctr">
                      <a:solidFill>
                        <a:srgbClr val="F4F4F4"/>
                      </a:solidFill>
                      <a:prstDash val="solid"/>
                      <a:round/>
                      <a:headEnd type="none" w="med" len="med"/>
                      <a:tailEnd type="none" w="med" len="med"/>
                    </a:lnL>
                    <a:lnR w="0" cap="flat" cmpd="sng" algn="ctr">
                      <a:solidFill>
                        <a:srgbClr val="F4F4F4"/>
                      </a:solidFill>
                      <a:prstDash val="solid"/>
                      <a:round/>
                      <a:headEnd type="none" w="med" len="med"/>
                      <a:tailEnd type="none" w="med" len="med"/>
                    </a:lnR>
                    <a:lnT w="0" cap="flat" cmpd="sng" algn="ctr">
                      <a:solidFill>
                        <a:srgbClr val="F4F4F4"/>
                      </a:solidFill>
                      <a:prstDash val="solid"/>
                      <a:round/>
                      <a:headEnd type="none" w="med" len="med"/>
                      <a:tailEnd type="none" w="med" len="med"/>
                    </a:lnT>
                    <a:lnB w="0" cap="flat" cmpd="sng" algn="ctr">
                      <a:solidFill>
                        <a:srgbClr val="F4F4F4"/>
                      </a:solidFill>
                      <a:prstDash val="solid"/>
                      <a:round/>
                      <a:headEnd type="none" w="med" len="med"/>
                      <a:tailEnd type="none" w="med" len="med"/>
                    </a:lnB>
                    <a:solidFill>
                      <a:srgbClr val="EDF0F2"/>
                    </a:solidFill>
                  </a:tcPr>
                </a:tc>
                <a:tc>
                  <a:txBody>
                    <a:bodyPr/>
                    <a:lstStyle/>
                    <a:p>
                      <a:pPr algn="ctr">
                        <a:lnSpc>
                          <a:spcPts val="2700"/>
                        </a:lnSpc>
                        <a:defRPr/>
                      </a:pPr>
                      <a:endParaRPr lang="en-US" sz="700" dirty="0"/>
                    </a:p>
                  </a:txBody>
                  <a:tcPr marL="127000" marR="127000" marT="127021" marB="127021">
                    <a:lnL w="0" cap="flat" cmpd="sng" algn="ctr">
                      <a:solidFill>
                        <a:srgbClr val="F4F4F4"/>
                      </a:solidFill>
                      <a:prstDash val="solid"/>
                      <a:round/>
                      <a:headEnd type="none" w="med" len="med"/>
                      <a:tailEnd type="none" w="med" len="med"/>
                    </a:lnL>
                    <a:lnR w="0" cap="flat" cmpd="sng" algn="ctr">
                      <a:solidFill>
                        <a:srgbClr val="F4F4F4"/>
                      </a:solidFill>
                      <a:prstDash val="solid"/>
                      <a:round/>
                      <a:headEnd type="none" w="med" len="med"/>
                      <a:tailEnd type="none" w="med" len="med"/>
                    </a:lnR>
                    <a:lnT w="0" cap="flat" cmpd="sng" algn="ctr">
                      <a:solidFill>
                        <a:srgbClr val="F4F4F4"/>
                      </a:solidFill>
                      <a:prstDash val="solid"/>
                      <a:round/>
                      <a:headEnd type="none" w="med" len="med"/>
                      <a:tailEnd type="none" w="med" len="med"/>
                    </a:lnT>
                    <a:lnB w="0" cap="flat" cmpd="sng" algn="ctr">
                      <a:solidFill>
                        <a:srgbClr val="F4F4F4"/>
                      </a:solidFill>
                      <a:prstDash val="solid"/>
                      <a:round/>
                      <a:headEnd type="none" w="med" len="med"/>
                      <a:tailEnd type="none" w="med" len="med"/>
                    </a:lnB>
                    <a:solidFill>
                      <a:srgbClr val="EDF0F2"/>
                    </a:solidFill>
                  </a:tcPr>
                </a:tc>
                <a:tc>
                  <a:txBody>
                    <a:bodyPr/>
                    <a:lstStyle/>
                    <a:p>
                      <a:endParaRPr lang="ru-RU" sz="700" dirty="0"/>
                    </a:p>
                    <a:p>
                      <a:pPr algn="ctr">
                        <a:lnSpc>
                          <a:spcPts val="2700"/>
                        </a:lnSpc>
                        <a:defRPr/>
                      </a:pPr>
                      <a:endParaRPr lang="en-US" sz="700" dirty="0"/>
                    </a:p>
                  </a:txBody>
                  <a:tcPr marL="127000" marR="127000" marT="127021" marB="127021">
                    <a:lnL w="0" cap="flat" cmpd="sng" algn="ctr">
                      <a:solidFill>
                        <a:srgbClr val="F4F4F4"/>
                      </a:solidFill>
                      <a:prstDash val="solid"/>
                      <a:round/>
                      <a:headEnd type="none" w="med" len="med"/>
                      <a:tailEnd type="none" w="med" len="med"/>
                    </a:lnL>
                    <a:lnR w="0" cap="flat" cmpd="sng" algn="ctr">
                      <a:solidFill>
                        <a:srgbClr val="F4F4F4"/>
                      </a:solidFill>
                      <a:prstDash val="solid"/>
                      <a:round/>
                      <a:headEnd type="none" w="med" len="med"/>
                      <a:tailEnd type="none" w="med" len="med"/>
                    </a:lnR>
                    <a:lnT w="0" cap="flat" cmpd="sng" algn="ctr">
                      <a:solidFill>
                        <a:srgbClr val="F4F4F4"/>
                      </a:solidFill>
                      <a:prstDash val="solid"/>
                      <a:round/>
                      <a:headEnd type="none" w="med" len="med"/>
                      <a:tailEnd type="none" w="med" len="med"/>
                    </a:lnT>
                    <a:lnB w="0" cap="flat" cmpd="sng" algn="ctr">
                      <a:solidFill>
                        <a:srgbClr val="F4F4F4"/>
                      </a:solidFill>
                      <a:prstDash val="solid"/>
                      <a:round/>
                      <a:headEnd type="none" w="med" len="med"/>
                      <a:tailEnd type="none" w="med" len="med"/>
                    </a:lnB>
                    <a:solidFill>
                      <a:srgbClr val="EDF0F2"/>
                    </a:solidFill>
                  </a:tcPr>
                </a:tc>
                <a:tc>
                  <a:txBody>
                    <a:bodyPr/>
                    <a:lstStyle/>
                    <a:p>
                      <a:pPr algn="ctr">
                        <a:lnSpc>
                          <a:spcPts val="2700"/>
                        </a:lnSpc>
                        <a:defRPr/>
                      </a:pPr>
                      <a:endParaRPr lang="en-US" sz="700" dirty="0"/>
                    </a:p>
                  </a:txBody>
                  <a:tcPr marL="127000" marR="127000" marT="127021" marB="127021">
                    <a:lnL w="0" cap="flat" cmpd="sng" algn="ctr">
                      <a:solidFill>
                        <a:srgbClr val="F4F4F4"/>
                      </a:solidFill>
                      <a:prstDash val="solid"/>
                      <a:round/>
                      <a:headEnd type="none" w="med" len="med"/>
                      <a:tailEnd type="none" w="med" len="med"/>
                    </a:lnL>
                    <a:lnR w="0" cap="flat" cmpd="sng" algn="ctr">
                      <a:solidFill>
                        <a:srgbClr val="F4F4F4"/>
                      </a:solidFill>
                      <a:prstDash val="solid"/>
                      <a:round/>
                      <a:headEnd type="none" w="med" len="med"/>
                      <a:tailEnd type="none" w="med" len="med"/>
                    </a:lnR>
                    <a:lnT w="0" cap="flat" cmpd="sng" algn="ctr">
                      <a:solidFill>
                        <a:srgbClr val="F4F4F4"/>
                      </a:solidFill>
                      <a:prstDash val="solid"/>
                      <a:round/>
                      <a:headEnd type="none" w="med" len="med"/>
                      <a:tailEnd type="none" w="med" len="med"/>
                    </a:lnT>
                    <a:lnB w="0" cap="flat" cmpd="sng" algn="ctr">
                      <a:solidFill>
                        <a:srgbClr val="F4F4F4"/>
                      </a:solidFill>
                      <a:prstDash val="solid"/>
                      <a:round/>
                      <a:headEnd type="none" w="med" len="med"/>
                      <a:tailEnd type="none" w="med" len="med"/>
                    </a:lnB>
                    <a:solidFill>
                      <a:srgbClr val="EDF0F2"/>
                    </a:solidFill>
                  </a:tcPr>
                </a:tc>
                <a:extLst>
                  <a:ext uri="{0D108BD9-81ED-4DB2-BD59-A6C34878D82A}"/>
                </a:extLst>
              </a:tr>
            </a:tbl>
          </a:graphicData>
        </a:graphic>
      </p:graphicFrame>
      <p:grpSp>
        <p:nvGrpSpPr>
          <p:cNvPr id="3" name="Group 3"/>
          <p:cNvGrpSpPr/>
          <p:nvPr/>
        </p:nvGrpSpPr>
        <p:grpSpPr>
          <a:xfrm>
            <a:off x="242272" y="1467098"/>
            <a:ext cx="2662798" cy="877565"/>
            <a:chOff x="-11340" y="0"/>
            <a:chExt cx="1051970" cy="447575"/>
          </a:xfrm>
          <a:solidFill>
            <a:srgbClr val="4FCDCC"/>
          </a:solidFill>
        </p:grpSpPr>
        <p:sp>
          <p:nvSpPr>
            <p:cNvPr id="4" name="Freeform 4"/>
            <p:cNvSpPr/>
            <p:nvPr/>
          </p:nvSpPr>
          <p:spPr>
            <a:xfrm>
              <a:off x="0" y="0"/>
              <a:ext cx="1016461" cy="447575"/>
            </a:xfrm>
            <a:custGeom>
              <a:avLst/>
              <a:gdLst/>
              <a:ahLst/>
              <a:cxnLst/>
              <a:rect l="l" t="t" r="r" b="b"/>
              <a:pathLst>
                <a:path w="1016461" h="447575">
                  <a:moveTo>
                    <a:pt x="30090" y="0"/>
                  </a:moveTo>
                  <a:lnTo>
                    <a:pt x="986371" y="0"/>
                  </a:lnTo>
                  <a:cubicBezTo>
                    <a:pt x="1002989" y="0"/>
                    <a:pt x="1016461" y="13472"/>
                    <a:pt x="1016461" y="30090"/>
                  </a:cubicBezTo>
                  <a:lnTo>
                    <a:pt x="1016461" y="417485"/>
                  </a:lnTo>
                  <a:cubicBezTo>
                    <a:pt x="1016461" y="434103"/>
                    <a:pt x="1002989" y="447575"/>
                    <a:pt x="986371" y="447575"/>
                  </a:cubicBezTo>
                  <a:lnTo>
                    <a:pt x="30090" y="447575"/>
                  </a:lnTo>
                  <a:cubicBezTo>
                    <a:pt x="13472" y="447575"/>
                    <a:pt x="0" y="434103"/>
                    <a:pt x="0" y="417485"/>
                  </a:cubicBezTo>
                  <a:lnTo>
                    <a:pt x="0" y="30090"/>
                  </a:lnTo>
                  <a:cubicBezTo>
                    <a:pt x="0" y="13472"/>
                    <a:pt x="13472" y="0"/>
                    <a:pt x="30090" y="0"/>
                  </a:cubicBezTo>
                  <a:close/>
                </a:path>
              </a:pathLst>
            </a:custGeom>
            <a:grpFill/>
          </p:spPr>
        </p:sp>
        <p:sp>
          <p:nvSpPr>
            <p:cNvPr id="5" name="TextBox 5"/>
            <p:cNvSpPr txBox="1"/>
            <p:nvPr/>
          </p:nvSpPr>
          <p:spPr>
            <a:xfrm>
              <a:off x="-11340" y="24217"/>
              <a:ext cx="1051970" cy="365225"/>
            </a:xfrm>
            <a:prstGeom prst="rect">
              <a:avLst/>
            </a:prstGeom>
            <a:noFill/>
          </p:spPr>
          <p:txBody>
            <a:bodyPr lIns="169333" tIns="169333" rIns="169333" bIns="169333" anchor="ctr"/>
            <a:lstStyle/>
            <a:p>
              <a:pPr algn="ctr" fontAlgn="auto">
                <a:lnSpc>
                  <a:spcPts val="1387"/>
                </a:lnSpc>
                <a:spcBef>
                  <a:spcPts val="0"/>
                </a:spcBef>
                <a:spcAft>
                  <a:spcPts val="0"/>
                </a:spcAft>
                <a:buClr>
                  <a:srgbClr val="000000"/>
                </a:buClr>
                <a:buFont typeface="Arial"/>
                <a:buNone/>
                <a:defRPr/>
              </a:pPr>
              <a:r>
                <a:rPr lang="ru-RU" b="1" kern="0" dirty="0">
                  <a:solidFill>
                    <a:srgbClr val="FFFFFF"/>
                  </a:solidFill>
                  <a:latin typeface="Arial" pitchFamily="34" charset="0"/>
                  <a:ea typeface="Arial"/>
                  <a:cs typeface="Arial" pitchFamily="34" charset="0"/>
                  <a:sym typeface="Arial"/>
                </a:rPr>
                <a:t>Э</a:t>
              </a:r>
              <a:r>
                <a:rPr lang="en-US" b="1" kern="0" dirty="0" err="1" smtClean="0">
                  <a:solidFill>
                    <a:srgbClr val="FFFFFF"/>
                  </a:solidFill>
                  <a:latin typeface="Arial" pitchFamily="34" charset="0"/>
                  <a:ea typeface="Arial"/>
                  <a:cs typeface="Arial" pitchFamily="34" charset="0"/>
                  <a:sym typeface="Arial"/>
                </a:rPr>
                <a:t>моционал</a:t>
              </a:r>
              <a:r>
                <a:rPr lang="kk-KZ" b="1" kern="0" dirty="0" smtClean="0">
                  <a:solidFill>
                    <a:srgbClr val="FFFFFF"/>
                  </a:solidFill>
                  <a:latin typeface="Arial" pitchFamily="34" charset="0"/>
                  <a:ea typeface="Arial"/>
                  <a:cs typeface="Arial" pitchFamily="34" charset="0"/>
                  <a:sym typeface="Arial"/>
                </a:rPr>
                <a:t>ды көңіл-күй</a:t>
              </a:r>
              <a:r>
                <a:rPr lang="en-US" b="1" kern="0" dirty="0" smtClean="0">
                  <a:solidFill>
                    <a:srgbClr val="FFFFFF"/>
                  </a:solidFill>
                  <a:latin typeface="Arial" pitchFamily="34" charset="0"/>
                  <a:ea typeface="Arial"/>
                  <a:cs typeface="Arial" pitchFamily="34" charset="0"/>
                  <a:sym typeface="Arial"/>
                </a:rPr>
                <a:t>, </a:t>
              </a:r>
              <a:r>
                <a:rPr lang="kk-KZ" b="1" kern="0" dirty="0" smtClean="0">
                  <a:solidFill>
                    <a:srgbClr val="FFFFFF"/>
                  </a:solidFill>
                  <a:latin typeface="Arial" pitchFamily="34" charset="0"/>
                  <a:ea typeface="Arial"/>
                  <a:cs typeface="Arial" pitchFamily="34" charset="0"/>
                  <a:sym typeface="Arial"/>
                </a:rPr>
                <a:t>сабақ тақырыбына кіріспе</a:t>
              </a:r>
              <a:r>
                <a:rPr lang="en-US" b="1" kern="0" dirty="0" smtClean="0">
                  <a:solidFill>
                    <a:srgbClr val="FFFFFF"/>
                  </a:solidFill>
                  <a:latin typeface="Arial" pitchFamily="34" charset="0"/>
                  <a:ea typeface="Arial"/>
                  <a:cs typeface="Arial" pitchFamily="34" charset="0"/>
                  <a:sym typeface="Arial"/>
                </a:rPr>
                <a:t>: </a:t>
              </a:r>
              <a:r>
                <a:rPr lang="en-US" b="1" kern="0" dirty="0">
                  <a:solidFill>
                    <a:srgbClr val="FFFFFF"/>
                  </a:solidFill>
                  <a:latin typeface="Arial" pitchFamily="34" charset="0"/>
                  <a:ea typeface="Arial"/>
                  <a:cs typeface="Arial" pitchFamily="34" charset="0"/>
                  <a:sym typeface="Arial"/>
                </a:rPr>
                <a:t>activity </a:t>
              </a:r>
              <a:r>
                <a:rPr lang="en-US" b="1" kern="0" dirty="0" smtClean="0">
                  <a:solidFill>
                    <a:srgbClr val="FFFFFF"/>
                  </a:solidFill>
                  <a:latin typeface="Arial" pitchFamily="34" charset="0"/>
                  <a:ea typeface="Arial"/>
                  <a:cs typeface="Arial" pitchFamily="34" charset="0"/>
                  <a:sym typeface="Arial"/>
                </a:rPr>
                <a:t>(</a:t>
              </a:r>
              <a:r>
                <a:rPr lang="kk-KZ" b="1" kern="0" dirty="0" smtClean="0">
                  <a:solidFill>
                    <a:srgbClr val="FFFFFF"/>
                  </a:solidFill>
                  <a:latin typeface="Arial" pitchFamily="34" charset="0"/>
                  <a:ea typeface="Arial"/>
                  <a:cs typeface="Arial" pitchFamily="34" charset="0"/>
                  <a:sym typeface="Arial"/>
                </a:rPr>
                <a:t>ойындар</a:t>
              </a:r>
              <a:r>
                <a:rPr lang="en-US" b="1" kern="0" dirty="0" smtClean="0">
                  <a:solidFill>
                    <a:srgbClr val="FFFFFF"/>
                  </a:solidFill>
                  <a:latin typeface="Arial" pitchFamily="34" charset="0"/>
                  <a:ea typeface="Arial"/>
                  <a:cs typeface="Arial" pitchFamily="34" charset="0"/>
                  <a:sym typeface="Arial"/>
                </a:rPr>
                <a:t>, </a:t>
              </a:r>
              <a:r>
                <a:rPr lang="kk-KZ" b="1" kern="0" dirty="0" smtClean="0">
                  <a:solidFill>
                    <a:srgbClr val="FFFFFF"/>
                  </a:solidFill>
                  <a:latin typeface="Arial" pitchFamily="34" charset="0"/>
                  <a:ea typeface="Arial"/>
                  <a:cs typeface="Arial" pitchFamily="34" charset="0"/>
                  <a:sym typeface="Arial"/>
                </a:rPr>
                <a:t>сергіту</a:t>
              </a:r>
              <a:r>
                <a:rPr lang="en-US" b="1" kern="0" dirty="0" smtClean="0">
                  <a:solidFill>
                    <a:srgbClr val="FFFFFF"/>
                  </a:solidFill>
                  <a:latin typeface="Arial" pitchFamily="34" charset="0"/>
                  <a:ea typeface="Arial"/>
                  <a:cs typeface="Arial" pitchFamily="34" charset="0"/>
                  <a:sym typeface="Arial"/>
                </a:rPr>
                <a:t>)</a:t>
              </a:r>
              <a:endParaRPr lang="en-US" b="1" kern="0" dirty="0">
                <a:solidFill>
                  <a:srgbClr val="FFFFFF"/>
                </a:solidFill>
                <a:latin typeface="Arial" pitchFamily="34" charset="0"/>
                <a:ea typeface="Arial"/>
                <a:cs typeface="Arial" pitchFamily="34" charset="0"/>
                <a:sym typeface="Arial"/>
              </a:endParaRPr>
            </a:p>
          </p:txBody>
        </p:sp>
      </p:grpSp>
      <p:sp>
        <p:nvSpPr>
          <p:cNvPr id="6159" name="TextBox 6"/>
          <p:cNvSpPr txBox="1">
            <a:spLocks noChangeArrowheads="1"/>
          </p:cNvSpPr>
          <p:nvPr/>
        </p:nvSpPr>
        <p:spPr bwMode="auto">
          <a:xfrm>
            <a:off x="227013" y="3325603"/>
            <a:ext cx="239712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pPr>
            <a:r>
              <a:rPr lang="ru-RU" altLang="ru-RU" dirty="0">
                <a:solidFill>
                  <a:srgbClr val="191919"/>
                </a:solidFill>
              </a:rPr>
              <a:t> </a:t>
            </a:r>
            <a:r>
              <a:rPr lang="ru-RU" altLang="ru-RU" dirty="0" err="1">
                <a:solidFill>
                  <a:srgbClr val="191919"/>
                </a:solidFill>
              </a:rPr>
              <a:t>сабақ</a:t>
            </a:r>
            <a:r>
              <a:rPr lang="ru-RU" altLang="ru-RU" dirty="0">
                <a:solidFill>
                  <a:srgbClr val="191919"/>
                </a:solidFill>
              </a:rPr>
              <a:t> </a:t>
            </a:r>
            <a:r>
              <a:rPr lang="ru-RU" altLang="ru-RU" dirty="0" err="1">
                <a:solidFill>
                  <a:srgbClr val="191919"/>
                </a:solidFill>
              </a:rPr>
              <a:t>тақырыбын</a:t>
            </a:r>
            <a:r>
              <a:rPr lang="ru-RU" altLang="ru-RU" dirty="0">
                <a:solidFill>
                  <a:srgbClr val="191919"/>
                </a:solidFill>
              </a:rPr>
              <a:t> </a:t>
            </a:r>
            <a:r>
              <a:rPr lang="ru-RU" altLang="ru-RU" dirty="0" err="1" smtClean="0">
                <a:solidFill>
                  <a:srgbClr val="191919"/>
                </a:solidFill>
              </a:rPr>
              <a:t>ұғынады</a:t>
            </a:r>
            <a:r>
              <a:rPr lang="ru-RU" altLang="ru-RU" dirty="0" smtClean="0">
                <a:solidFill>
                  <a:srgbClr val="191919"/>
                </a:solidFill>
              </a:rPr>
              <a:t>: </a:t>
            </a:r>
            <a:r>
              <a:rPr lang="ru-RU" altLang="ru-RU" dirty="0" err="1">
                <a:solidFill>
                  <a:srgbClr val="191919"/>
                </a:solidFill>
              </a:rPr>
              <a:t>ойындарға</a:t>
            </a:r>
            <a:r>
              <a:rPr lang="ru-RU" altLang="ru-RU" dirty="0">
                <a:solidFill>
                  <a:srgbClr val="191919"/>
                </a:solidFill>
              </a:rPr>
              <a:t>, </a:t>
            </a:r>
            <a:r>
              <a:rPr lang="ru-RU" altLang="ru-RU" dirty="0" err="1" smtClean="0">
                <a:solidFill>
                  <a:srgbClr val="191919"/>
                </a:solidFill>
              </a:rPr>
              <a:t>тесттерге</a:t>
            </a:r>
            <a:r>
              <a:rPr lang="ru-RU" altLang="ru-RU" dirty="0" smtClean="0">
                <a:solidFill>
                  <a:srgbClr val="191919"/>
                </a:solidFill>
              </a:rPr>
              <a:t> </a:t>
            </a:r>
            <a:r>
              <a:rPr lang="ru-RU" altLang="ru-RU" dirty="0" err="1">
                <a:solidFill>
                  <a:srgbClr val="191919"/>
                </a:solidFill>
              </a:rPr>
              <a:t>қатысады</a:t>
            </a:r>
            <a:r>
              <a:rPr lang="ru-RU" altLang="ru-RU" dirty="0">
                <a:solidFill>
                  <a:srgbClr val="191919"/>
                </a:solidFill>
              </a:rPr>
              <a:t>, </a:t>
            </a:r>
            <a:r>
              <a:rPr lang="ru-RU" altLang="ru-RU" dirty="0" err="1">
                <a:solidFill>
                  <a:srgbClr val="191919"/>
                </a:solidFill>
              </a:rPr>
              <a:t>сұрақтарға</a:t>
            </a:r>
            <a:r>
              <a:rPr lang="ru-RU" altLang="ru-RU" dirty="0">
                <a:solidFill>
                  <a:srgbClr val="191919"/>
                </a:solidFill>
              </a:rPr>
              <a:t> </a:t>
            </a:r>
            <a:r>
              <a:rPr lang="ru-RU" altLang="ru-RU" dirty="0" err="1">
                <a:solidFill>
                  <a:srgbClr val="191919"/>
                </a:solidFill>
              </a:rPr>
              <a:t>жауап</a:t>
            </a:r>
            <a:r>
              <a:rPr lang="ru-RU" altLang="ru-RU" dirty="0">
                <a:solidFill>
                  <a:srgbClr val="191919"/>
                </a:solidFill>
              </a:rPr>
              <a:t> </a:t>
            </a:r>
            <a:r>
              <a:rPr lang="ru-RU" altLang="ru-RU" dirty="0" err="1">
                <a:solidFill>
                  <a:srgbClr val="191919"/>
                </a:solidFill>
              </a:rPr>
              <a:t>береді</a:t>
            </a:r>
            <a:endParaRPr lang="en-US" altLang="ru-RU" dirty="0">
              <a:solidFill>
                <a:srgbClr val="191919"/>
              </a:solidFill>
            </a:endParaRPr>
          </a:p>
        </p:txBody>
      </p:sp>
      <p:sp>
        <p:nvSpPr>
          <p:cNvPr id="6161" name="TextBox 14"/>
          <p:cNvSpPr txBox="1">
            <a:spLocks noChangeArrowheads="1"/>
          </p:cNvSpPr>
          <p:nvPr/>
        </p:nvSpPr>
        <p:spPr bwMode="auto">
          <a:xfrm>
            <a:off x="1347787" y="266199"/>
            <a:ext cx="9318625" cy="56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2175"/>
              </a:lnSpc>
            </a:pPr>
            <a:r>
              <a:rPr lang="ru-RU" altLang="ru-RU" sz="2400" b="1" dirty="0" smtClean="0">
                <a:solidFill>
                  <a:schemeClr val="accent1">
                    <a:lumMod val="50000"/>
                  </a:schemeClr>
                </a:solidFill>
              </a:rPr>
              <a:t>АПҚО</a:t>
            </a:r>
            <a:r>
              <a:rPr lang="en-US" altLang="ru-RU" sz="2400" b="1" dirty="0" smtClean="0">
                <a:solidFill>
                  <a:schemeClr val="accent1">
                    <a:lumMod val="50000"/>
                  </a:schemeClr>
                </a:solidFill>
              </a:rPr>
              <a:t> </a:t>
            </a:r>
            <a:r>
              <a:rPr lang="ru-RU" altLang="ru-RU" sz="2400" b="1" dirty="0" err="1">
                <a:solidFill>
                  <a:schemeClr val="accent1">
                    <a:lumMod val="50000"/>
                  </a:schemeClr>
                </a:solidFill>
              </a:rPr>
              <a:t>сабақтарында</a:t>
            </a:r>
            <a:r>
              <a:rPr lang="ru-RU" altLang="ru-RU" sz="2400" b="1" dirty="0">
                <a:solidFill>
                  <a:schemeClr val="accent1">
                    <a:lumMod val="50000"/>
                  </a:schemeClr>
                </a:solidFill>
              </a:rPr>
              <a:t> </a:t>
            </a:r>
            <a:r>
              <a:rPr lang="ru-RU" altLang="ru-RU" sz="2400" b="1" dirty="0" err="1">
                <a:solidFill>
                  <a:schemeClr val="accent1">
                    <a:lumMod val="50000"/>
                  </a:schemeClr>
                </a:solidFill>
              </a:rPr>
              <a:t>ата-аналармен</a:t>
            </a:r>
            <a:r>
              <a:rPr lang="ru-RU" altLang="ru-RU" sz="2400" b="1" dirty="0">
                <a:solidFill>
                  <a:schemeClr val="accent1">
                    <a:lumMod val="50000"/>
                  </a:schemeClr>
                </a:solidFill>
              </a:rPr>
              <a:t> </a:t>
            </a:r>
            <a:r>
              <a:rPr lang="ru-RU" altLang="ru-RU" sz="2400" b="1" dirty="0" err="1">
                <a:solidFill>
                  <a:schemeClr val="accent1">
                    <a:lumMod val="50000"/>
                  </a:schemeClr>
                </a:solidFill>
              </a:rPr>
              <a:t>өзара</a:t>
            </a:r>
            <a:r>
              <a:rPr lang="ru-RU" altLang="ru-RU" sz="2400" b="1" dirty="0">
                <a:solidFill>
                  <a:schemeClr val="accent1">
                    <a:lumMod val="50000"/>
                  </a:schemeClr>
                </a:solidFill>
              </a:rPr>
              <a:t> </a:t>
            </a:r>
            <a:r>
              <a:rPr lang="ru-RU" altLang="ru-RU" sz="2400" b="1" dirty="0" err="1">
                <a:solidFill>
                  <a:schemeClr val="accent1">
                    <a:lumMod val="50000"/>
                  </a:schemeClr>
                </a:solidFill>
              </a:rPr>
              <a:t>әрекеттесу</a:t>
            </a:r>
            <a:r>
              <a:rPr lang="ru-RU" altLang="ru-RU" sz="2400" b="1" dirty="0">
                <a:solidFill>
                  <a:schemeClr val="accent1">
                    <a:lumMod val="50000"/>
                  </a:schemeClr>
                </a:solidFill>
              </a:rPr>
              <a:t> </a:t>
            </a:r>
            <a:r>
              <a:rPr lang="ru-RU" altLang="ru-RU" sz="2400" b="1" dirty="0" err="1" smtClean="0">
                <a:solidFill>
                  <a:schemeClr val="accent1">
                    <a:lumMod val="50000"/>
                  </a:schemeClr>
                </a:solidFill>
              </a:rPr>
              <a:t>үдерісінің</a:t>
            </a:r>
            <a:r>
              <a:rPr lang="ru-RU" altLang="ru-RU" sz="2400" b="1" dirty="0" smtClean="0">
                <a:solidFill>
                  <a:schemeClr val="accent1">
                    <a:lumMod val="50000"/>
                  </a:schemeClr>
                </a:solidFill>
              </a:rPr>
              <a:t> </a:t>
            </a:r>
            <a:r>
              <a:rPr lang="ru-RU" altLang="ru-RU" sz="2400" b="1" dirty="0" err="1" smtClean="0">
                <a:solidFill>
                  <a:schemeClr val="accent1">
                    <a:lumMod val="50000"/>
                  </a:schemeClr>
                </a:solidFill>
              </a:rPr>
              <a:t>ерекшеліктері</a:t>
            </a:r>
            <a:endParaRPr lang="en-US" altLang="ru-RU" sz="2400" b="1" dirty="0">
              <a:solidFill>
                <a:schemeClr val="accent1">
                  <a:lumMod val="50000"/>
                </a:schemeClr>
              </a:solidFill>
            </a:endParaRPr>
          </a:p>
        </p:txBody>
      </p:sp>
      <p:sp>
        <p:nvSpPr>
          <p:cNvPr id="6164" name="AutoShape 19"/>
          <p:cNvSpPr>
            <a:spLocks noChangeShapeType="1"/>
          </p:cNvSpPr>
          <p:nvPr/>
        </p:nvSpPr>
        <p:spPr bwMode="auto">
          <a:xfrm flipV="1">
            <a:off x="1109663" y="960228"/>
            <a:ext cx="10863262" cy="47625"/>
          </a:xfrm>
          <a:prstGeom prst="line">
            <a:avLst/>
          </a:prstGeom>
          <a:noFill/>
          <a:ln w="57150">
            <a:solidFill>
              <a:srgbClr val="184D6B"/>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grpSp>
        <p:nvGrpSpPr>
          <p:cNvPr id="7" name="Group 25"/>
          <p:cNvGrpSpPr/>
          <p:nvPr/>
        </p:nvGrpSpPr>
        <p:grpSpPr>
          <a:xfrm>
            <a:off x="3153914" y="1467098"/>
            <a:ext cx="2825353" cy="909028"/>
            <a:chOff x="0" y="0"/>
            <a:chExt cx="1116189" cy="359122"/>
          </a:xfrm>
          <a:solidFill>
            <a:srgbClr val="37C9EF"/>
          </a:solidFill>
        </p:grpSpPr>
        <p:sp>
          <p:nvSpPr>
            <p:cNvPr id="26" name="Freeform 26"/>
            <p:cNvSpPr/>
            <p:nvPr/>
          </p:nvSpPr>
          <p:spPr>
            <a:xfrm>
              <a:off x="0" y="0"/>
              <a:ext cx="1068873" cy="359122"/>
            </a:xfrm>
            <a:custGeom>
              <a:avLst/>
              <a:gdLst/>
              <a:ahLst/>
              <a:cxnLst/>
              <a:rect l="l" t="t" r="r" b="b"/>
              <a:pathLst>
                <a:path w="1068873" h="447575">
                  <a:moveTo>
                    <a:pt x="28615" y="0"/>
                  </a:moveTo>
                  <a:lnTo>
                    <a:pt x="1040258" y="0"/>
                  </a:lnTo>
                  <a:cubicBezTo>
                    <a:pt x="1056061" y="0"/>
                    <a:pt x="1068873" y="12811"/>
                    <a:pt x="1068873" y="28615"/>
                  </a:cubicBezTo>
                  <a:lnTo>
                    <a:pt x="1068873" y="418961"/>
                  </a:lnTo>
                  <a:cubicBezTo>
                    <a:pt x="1068873" y="434764"/>
                    <a:pt x="1056061" y="447575"/>
                    <a:pt x="1040258" y="447575"/>
                  </a:cubicBezTo>
                  <a:lnTo>
                    <a:pt x="28615" y="447575"/>
                  </a:lnTo>
                  <a:cubicBezTo>
                    <a:pt x="12811" y="447575"/>
                    <a:pt x="0" y="434764"/>
                    <a:pt x="0" y="418961"/>
                  </a:cubicBezTo>
                  <a:lnTo>
                    <a:pt x="0" y="28615"/>
                  </a:lnTo>
                  <a:cubicBezTo>
                    <a:pt x="0" y="12811"/>
                    <a:pt x="12811" y="0"/>
                    <a:pt x="28615" y="0"/>
                  </a:cubicBezTo>
                  <a:close/>
                </a:path>
              </a:pathLst>
            </a:custGeom>
            <a:grpFill/>
          </p:spPr>
        </p:sp>
        <p:sp>
          <p:nvSpPr>
            <p:cNvPr id="27" name="TextBox 27"/>
            <p:cNvSpPr txBox="1"/>
            <p:nvPr/>
          </p:nvSpPr>
          <p:spPr>
            <a:xfrm>
              <a:off x="0" y="34921"/>
              <a:ext cx="1116189" cy="271477"/>
            </a:xfrm>
            <a:prstGeom prst="rect">
              <a:avLst/>
            </a:prstGeom>
            <a:noFill/>
          </p:spPr>
          <p:txBody>
            <a:bodyPr lIns="169333" tIns="169333" rIns="169333" bIns="169333" anchor="ctr"/>
            <a:lstStyle/>
            <a:p>
              <a:pPr algn="ctr" fontAlgn="auto">
                <a:lnSpc>
                  <a:spcPts val="1387"/>
                </a:lnSpc>
                <a:spcBef>
                  <a:spcPts val="0"/>
                </a:spcBef>
                <a:spcAft>
                  <a:spcPts val="0"/>
                </a:spcAft>
                <a:buClr>
                  <a:srgbClr val="000000"/>
                </a:buClr>
                <a:buFont typeface="Arial"/>
                <a:buNone/>
                <a:defRPr/>
              </a:pPr>
              <a:r>
                <a:rPr lang="kk-KZ" b="1" kern="0" dirty="0" smtClean="0">
                  <a:solidFill>
                    <a:srgbClr val="FFFFFF"/>
                  </a:solidFill>
                  <a:latin typeface="Arial" pitchFamily="34" charset="0"/>
                  <a:ea typeface="Arial"/>
                  <a:cs typeface="Arial" pitchFamily="34" charset="0"/>
                  <a:sym typeface="Arial"/>
                </a:rPr>
                <a:t>Ақпараттық</a:t>
              </a:r>
              <a:r>
                <a:rPr lang="en-US" b="1" kern="0" dirty="0" smtClean="0">
                  <a:solidFill>
                    <a:srgbClr val="FFFFFF"/>
                  </a:solidFill>
                  <a:latin typeface="Arial" pitchFamily="34" charset="0"/>
                  <a:ea typeface="Arial"/>
                  <a:cs typeface="Arial" pitchFamily="34" charset="0"/>
                  <a:sym typeface="Arial"/>
                </a:rPr>
                <a:t> </a:t>
              </a:r>
              <a:r>
                <a:rPr lang="en-US" b="1" kern="0" dirty="0">
                  <a:solidFill>
                    <a:srgbClr val="FFFFFF"/>
                  </a:solidFill>
                  <a:latin typeface="Arial" pitchFamily="34" charset="0"/>
                  <a:ea typeface="Arial"/>
                  <a:cs typeface="Arial" pitchFamily="34" charset="0"/>
                  <a:sym typeface="Arial"/>
                </a:rPr>
                <a:t>блок: </a:t>
              </a:r>
              <a:r>
                <a:rPr lang="kk-KZ" b="1" kern="0" dirty="0" smtClean="0">
                  <a:solidFill>
                    <a:srgbClr val="FFFFFF"/>
                  </a:solidFill>
                  <a:latin typeface="Arial" pitchFamily="34" charset="0"/>
                  <a:ea typeface="Arial"/>
                  <a:cs typeface="Arial" pitchFamily="34" charset="0"/>
                  <a:sym typeface="Arial"/>
                </a:rPr>
                <a:t>миға шабуыл</a:t>
              </a:r>
              <a:r>
                <a:rPr lang="en-US" b="1" kern="0" dirty="0" smtClean="0">
                  <a:solidFill>
                    <a:srgbClr val="FFFFFF"/>
                  </a:solidFill>
                  <a:latin typeface="Arial" pitchFamily="34" charset="0"/>
                  <a:ea typeface="Arial"/>
                  <a:cs typeface="Arial" pitchFamily="34" charset="0"/>
                  <a:sym typeface="Arial"/>
                </a:rPr>
                <a:t>, </a:t>
              </a:r>
              <a:r>
                <a:rPr lang="en-US" b="1" kern="0" dirty="0" err="1" smtClean="0">
                  <a:solidFill>
                    <a:srgbClr val="FFFFFF"/>
                  </a:solidFill>
                  <a:latin typeface="Arial" pitchFamily="34" charset="0"/>
                  <a:ea typeface="Arial"/>
                  <a:cs typeface="Arial" pitchFamily="34" charset="0"/>
                  <a:sym typeface="Arial"/>
                </a:rPr>
                <a:t>эксперимент</a:t>
              </a:r>
              <a:r>
                <a:rPr lang="kk-KZ" b="1" kern="0" dirty="0" smtClean="0">
                  <a:solidFill>
                    <a:srgbClr val="FFFFFF"/>
                  </a:solidFill>
                  <a:latin typeface="Arial" pitchFamily="34" charset="0"/>
                  <a:ea typeface="Arial"/>
                  <a:cs typeface="Arial" pitchFamily="34" charset="0"/>
                  <a:sym typeface="Arial"/>
                </a:rPr>
                <a:t>,</a:t>
              </a:r>
              <a:r>
                <a:rPr lang="en-US" b="1" kern="0" dirty="0" smtClean="0">
                  <a:solidFill>
                    <a:srgbClr val="FFFFFF"/>
                  </a:solidFill>
                  <a:latin typeface="Arial" pitchFamily="34" charset="0"/>
                  <a:ea typeface="Arial"/>
                  <a:cs typeface="Arial" pitchFamily="34" charset="0"/>
                  <a:sym typeface="Arial"/>
                </a:rPr>
                <a:t> </a:t>
              </a:r>
              <a:r>
                <a:rPr lang="en-US" b="1" kern="0" dirty="0" err="1" smtClean="0">
                  <a:solidFill>
                    <a:srgbClr val="FFFFFF"/>
                  </a:solidFill>
                  <a:latin typeface="Arial" pitchFamily="34" charset="0"/>
                  <a:ea typeface="Arial"/>
                  <a:cs typeface="Arial" pitchFamily="34" charset="0"/>
                  <a:sym typeface="Arial"/>
                </a:rPr>
                <a:t>блиц</a:t>
              </a:r>
              <a:r>
                <a:rPr lang="en-US" b="1" kern="0" dirty="0" smtClean="0">
                  <a:solidFill>
                    <a:srgbClr val="FFFFFF"/>
                  </a:solidFill>
                  <a:latin typeface="Arial" pitchFamily="34" charset="0"/>
                  <a:ea typeface="Arial"/>
                  <a:cs typeface="Arial" pitchFamily="34" charset="0"/>
                  <a:sym typeface="Arial"/>
                </a:rPr>
                <a:t>-</a:t>
              </a:r>
              <a:r>
                <a:rPr lang="kk-KZ" b="1" kern="0" dirty="0" smtClean="0">
                  <a:solidFill>
                    <a:srgbClr val="FFFFFF"/>
                  </a:solidFill>
                  <a:latin typeface="Arial" pitchFamily="34" charset="0"/>
                  <a:ea typeface="Arial"/>
                  <a:cs typeface="Arial" pitchFamily="34" charset="0"/>
                  <a:sym typeface="Arial"/>
                </a:rPr>
                <a:t>сұрақтар</a:t>
              </a:r>
              <a:r>
                <a:rPr lang="en-US" b="1" kern="0" dirty="0" smtClean="0">
                  <a:solidFill>
                    <a:srgbClr val="FFFFFF"/>
                  </a:solidFill>
                  <a:latin typeface="Arial" pitchFamily="34" charset="0"/>
                  <a:ea typeface="Arial"/>
                  <a:cs typeface="Arial" pitchFamily="34" charset="0"/>
                  <a:sym typeface="Arial"/>
                </a:rPr>
                <a:t>, </a:t>
              </a:r>
              <a:r>
                <a:rPr lang="en-US" b="1" kern="0" dirty="0">
                  <a:solidFill>
                    <a:srgbClr val="FFFFFF"/>
                  </a:solidFill>
                  <a:latin typeface="Arial" pitchFamily="34" charset="0"/>
                  <a:ea typeface="Arial"/>
                  <a:cs typeface="Arial" pitchFamily="34" charset="0"/>
                  <a:sym typeface="Arial"/>
                </a:rPr>
                <a:t>сторителлинг, </a:t>
              </a:r>
              <a:r>
                <a:rPr lang="kk-KZ" b="1" kern="0" dirty="0" smtClean="0">
                  <a:solidFill>
                    <a:srgbClr val="FFFFFF"/>
                  </a:solidFill>
                  <a:latin typeface="Arial" pitchFamily="34" charset="0"/>
                  <a:ea typeface="Arial"/>
                  <a:cs typeface="Arial" pitchFamily="34" charset="0"/>
                  <a:sym typeface="Arial"/>
                </a:rPr>
                <a:t>бейне</a:t>
              </a:r>
              <a:r>
                <a:rPr lang="en-US" b="1" kern="0" dirty="0" err="1" smtClean="0">
                  <a:solidFill>
                    <a:srgbClr val="FFFFFF"/>
                  </a:solidFill>
                  <a:latin typeface="Arial" pitchFamily="34" charset="0"/>
                  <a:ea typeface="Arial"/>
                  <a:cs typeface="Arial" pitchFamily="34" charset="0"/>
                  <a:sym typeface="Arial"/>
                </a:rPr>
                <a:t>материал</a:t>
              </a:r>
              <a:r>
                <a:rPr lang="kk-KZ" b="1" kern="0" dirty="0" smtClean="0">
                  <a:solidFill>
                    <a:srgbClr val="FFFFFF"/>
                  </a:solidFill>
                  <a:latin typeface="Arial" pitchFamily="34" charset="0"/>
                  <a:ea typeface="Arial"/>
                  <a:cs typeface="Arial" pitchFamily="34" charset="0"/>
                  <a:sym typeface="Arial"/>
                </a:rPr>
                <a:t>дар</a:t>
              </a:r>
              <a:endParaRPr lang="en-US" b="1" kern="0" dirty="0">
                <a:solidFill>
                  <a:srgbClr val="FFFFFF"/>
                </a:solidFill>
                <a:latin typeface="Arial" pitchFamily="34" charset="0"/>
                <a:ea typeface="Arial"/>
                <a:cs typeface="Arial" pitchFamily="34" charset="0"/>
                <a:sym typeface="Arial"/>
              </a:endParaRPr>
            </a:p>
          </p:txBody>
        </p:sp>
      </p:grpSp>
      <p:grpSp>
        <p:nvGrpSpPr>
          <p:cNvPr id="6167" name="Group 28"/>
          <p:cNvGrpSpPr>
            <a:grpSpLocks/>
          </p:cNvGrpSpPr>
          <p:nvPr/>
        </p:nvGrpSpPr>
        <p:grpSpPr bwMode="auto">
          <a:xfrm>
            <a:off x="6018213" y="1404728"/>
            <a:ext cx="3225800" cy="1031875"/>
            <a:chOff x="-39735" y="-639549"/>
            <a:chExt cx="1274124" cy="407717"/>
          </a:xfrm>
        </p:grpSpPr>
        <p:sp>
          <p:nvSpPr>
            <p:cNvPr id="6207" name="Freeform 29"/>
            <p:cNvSpPr>
              <a:spLocks noChangeArrowheads="1"/>
            </p:cNvSpPr>
            <p:nvPr/>
          </p:nvSpPr>
          <p:spPr bwMode="auto">
            <a:xfrm>
              <a:off x="9097" y="-613197"/>
              <a:ext cx="1176461" cy="357506"/>
            </a:xfrm>
            <a:custGeom>
              <a:avLst/>
              <a:gdLst>
                <a:gd name="T0" fmla="*/ 25998 w 1176461"/>
                <a:gd name="T1" fmla="*/ 0 h 447575"/>
                <a:gd name="T2" fmla="*/ 1150463 w 1176461"/>
                <a:gd name="T3" fmla="*/ 0 h 447575"/>
                <a:gd name="T4" fmla="*/ 1168847 w 1176461"/>
                <a:gd name="T5" fmla="*/ 7615 h 447575"/>
                <a:gd name="T6" fmla="*/ 1176461 w 1176461"/>
                <a:gd name="T7" fmla="*/ 25998 h 447575"/>
                <a:gd name="T8" fmla="*/ 1176461 w 1176461"/>
                <a:gd name="T9" fmla="*/ 421578 h 447575"/>
                <a:gd name="T10" fmla="*/ 1168847 w 1176461"/>
                <a:gd name="T11" fmla="*/ 439961 h 447575"/>
                <a:gd name="T12" fmla="*/ 1150463 w 1176461"/>
                <a:gd name="T13" fmla="*/ 447575 h 447575"/>
                <a:gd name="T14" fmla="*/ 25998 w 1176461"/>
                <a:gd name="T15" fmla="*/ 447575 h 447575"/>
                <a:gd name="T16" fmla="*/ 7615 w 1176461"/>
                <a:gd name="T17" fmla="*/ 439961 h 447575"/>
                <a:gd name="T18" fmla="*/ 0 w 1176461"/>
                <a:gd name="T19" fmla="*/ 421578 h 447575"/>
                <a:gd name="T20" fmla="*/ 0 w 1176461"/>
                <a:gd name="T21" fmla="*/ 25998 h 447575"/>
                <a:gd name="T22" fmla="*/ 7615 w 1176461"/>
                <a:gd name="T23" fmla="*/ 7615 h 447575"/>
                <a:gd name="T24" fmla="*/ 25998 w 1176461"/>
                <a:gd name="T25" fmla="*/ 0 h 4475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76461"/>
                <a:gd name="T40" fmla="*/ 0 h 447575"/>
                <a:gd name="T41" fmla="*/ 1176461 w 1176461"/>
                <a:gd name="T42" fmla="*/ 447575 h 4475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76461" h="447575">
                  <a:moveTo>
                    <a:pt x="25998" y="0"/>
                  </a:moveTo>
                  <a:lnTo>
                    <a:pt x="1150463" y="0"/>
                  </a:lnTo>
                  <a:cubicBezTo>
                    <a:pt x="1157358" y="0"/>
                    <a:pt x="1163971" y="2739"/>
                    <a:pt x="1168847" y="7615"/>
                  </a:cubicBezTo>
                  <a:cubicBezTo>
                    <a:pt x="1173722" y="12490"/>
                    <a:pt x="1176461" y="19103"/>
                    <a:pt x="1176461" y="25998"/>
                  </a:cubicBezTo>
                  <a:lnTo>
                    <a:pt x="1176461" y="421578"/>
                  </a:lnTo>
                  <a:cubicBezTo>
                    <a:pt x="1176461" y="428473"/>
                    <a:pt x="1173722" y="435085"/>
                    <a:pt x="1168847" y="439961"/>
                  </a:cubicBezTo>
                  <a:cubicBezTo>
                    <a:pt x="1163971" y="444836"/>
                    <a:pt x="1157358" y="447575"/>
                    <a:pt x="1150463" y="447575"/>
                  </a:cubicBezTo>
                  <a:lnTo>
                    <a:pt x="25998" y="447575"/>
                  </a:lnTo>
                  <a:cubicBezTo>
                    <a:pt x="19103" y="447575"/>
                    <a:pt x="12490" y="444836"/>
                    <a:pt x="7615" y="439961"/>
                  </a:cubicBezTo>
                  <a:cubicBezTo>
                    <a:pt x="2739" y="435085"/>
                    <a:pt x="0" y="428473"/>
                    <a:pt x="0" y="421578"/>
                  </a:cubicBezTo>
                  <a:lnTo>
                    <a:pt x="0" y="25998"/>
                  </a:lnTo>
                  <a:cubicBezTo>
                    <a:pt x="0" y="19103"/>
                    <a:pt x="2739" y="12490"/>
                    <a:pt x="7615" y="7615"/>
                  </a:cubicBezTo>
                  <a:cubicBezTo>
                    <a:pt x="12490" y="2739"/>
                    <a:pt x="19103" y="0"/>
                    <a:pt x="25998" y="0"/>
                  </a:cubicBezTo>
                  <a:close/>
                </a:path>
              </a:pathLst>
            </a:custGeom>
            <a:solidFill>
              <a:srgbClr val="1C88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sp>
          <p:nvSpPr>
            <p:cNvPr id="6208" name="TextBox 30"/>
            <p:cNvSpPr txBox="1">
              <a:spLocks noChangeArrowheads="1"/>
            </p:cNvSpPr>
            <p:nvPr/>
          </p:nvSpPr>
          <p:spPr bwMode="auto">
            <a:xfrm>
              <a:off x="-39735" y="-639549"/>
              <a:ext cx="1274124" cy="407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9333" tIns="169333" rIns="169333" bIns="169333"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388"/>
                </a:lnSpc>
                <a:buClr>
                  <a:srgbClr val="000000"/>
                </a:buClr>
                <a:buFont typeface="Arial" charset="0"/>
                <a:buNone/>
              </a:pPr>
              <a:r>
                <a:rPr lang="en-US" altLang="ru-RU" b="1" dirty="0" err="1" smtClean="0">
                  <a:solidFill>
                    <a:srgbClr val="FFFFFF"/>
                  </a:solidFill>
                </a:rPr>
                <a:t>Практи</a:t>
              </a:r>
              <a:r>
                <a:rPr lang="kk-KZ" altLang="ru-RU" b="1" dirty="0" smtClean="0">
                  <a:solidFill>
                    <a:srgbClr val="FFFFFF"/>
                  </a:solidFill>
                </a:rPr>
                <a:t>калық іс-әрекет</a:t>
              </a:r>
              <a:r>
                <a:rPr lang="en-US" altLang="ru-RU" b="1" dirty="0" smtClean="0">
                  <a:solidFill>
                    <a:srgbClr val="FFFFFF"/>
                  </a:solidFill>
                </a:rPr>
                <a:t>: </a:t>
              </a:r>
              <a:r>
                <a:rPr lang="en-US" altLang="ru-RU" b="1" dirty="0" err="1" smtClean="0">
                  <a:solidFill>
                    <a:srgbClr val="FFFFFF"/>
                  </a:solidFill>
                </a:rPr>
                <a:t>тренин</a:t>
              </a:r>
              <a:r>
                <a:rPr lang="kk-KZ" altLang="ru-RU" b="1" dirty="0" smtClean="0">
                  <a:solidFill>
                    <a:srgbClr val="FFFFFF"/>
                  </a:solidFill>
                </a:rPr>
                <a:t>гтер</a:t>
              </a:r>
              <a:r>
                <a:rPr lang="en-US" altLang="ru-RU" b="1" dirty="0" smtClean="0">
                  <a:solidFill>
                    <a:srgbClr val="FFFFFF"/>
                  </a:solidFill>
                </a:rPr>
                <a:t>, </a:t>
              </a:r>
              <a:r>
                <a:rPr lang="en-US" altLang="ru-RU" b="1" dirty="0" err="1">
                  <a:solidFill>
                    <a:srgbClr val="FFFFFF"/>
                  </a:solidFill>
                </a:rPr>
                <a:t>хакатон</a:t>
              </a:r>
              <a:r>
                <a:rPr lang="en-US" altLang="ru-RU" b="1" dirty="0">
                  <a:solidFill>
                    <a:srgbClr val="FFFFFF"/>
                  </a:solidFill>
                </a:rPr>
                <a:t>, </a:t>
              </a:r>
              <a:r>
                <a:rPr lang="en-US" altLang="ru-RU" b="1" dirty="0" err="1" smtClean="0">
                  <a:solidFill>
                    <a:srgbClr val="FFFFFF"/>
                  </a:solidFill>
                </a:rPr>
                <a:t>ворк-шоп</a:t>
              </a:r>
              <a:r>
                <a:rPr lang="kk-KZ" altLang="ru-RU" b="1" dirty="0" smtClean="0">
                  <a:solidFill>
                    <a:srgbClr val="FFFFFF"/>
                  </a:solidFill>
                </a:rPr>
                <a:t>,</a:t>
              </a:r>
              <a:r>
                <a:rPr lang="en-US" altLang="ru-RU" b="1" dirty="0" smtClean="0">
                  <a:solidFill>
                    <a:srgbClr val="FFFFFF"/>
                  </a:solidFill>
                </a:rPr>
                <a:t> </a:t>
              </a:r>
              <a:r>
                <a:rPr lang="en-US" altLang="ru-RU" b="1" dirty="0" err="1">
                  <a:solidFill>
                    <a:srgbClr val="FFFFFF"/>
                  </a:solidFill>
                </a:rPr>
                <a:t>кейс-стади</a:t>
              </a:r>
              <a:r>
                <a:rPr lang="en-US" altLang="ru-RU" b="1" dirty="0">
                  <a:solidFill>
                    <a:srgbClr val="FFFFFF"/>
                  </a:solidFill>
                </a:rPr>
                <a:t>, </a:t>
              </a:r>
              <a:r>
                <a:rPr lang="kk-KZ" altLang="ru-RU" b="1" dirty="0" smtClean="0">
                  <a:solidFill>
                    <a:srgbClr val="FFFFFF"/>
                  </a:solidFill>
                </a:rPr>
                <a:t>жаттығулар</a:t>
              </a:r>
              <a:r>
                <a:rPr lang="en-US" altLang="ru-RU" b="1" dirty="0" smtClean="0">
                  <a:solidFill>
                    <a:srgbClr val="FFFFFF"/>
                  </a:solidFill>
                </a:rPr>
                <a:t>, </a:t>
              </a:r>
              <a:r>
                <a:rPr lang="kk-KZ" altLang="ru-RU" b="1" dirty="0" smtClean="0">
                  <a:solidFill>
                    <a:srgbClr val="FFFFFF"/>
                  </a:solidFill>
                </a:rPr>
                <a:t>іскер ойындар</a:t>
              </a:r>
              <a:r>
                <a:rPr lang="en-US" altLang="ru-RU" b="1" dirty="0" smtClean="0">
                  <a:solidFill>
                    <a:srgbClr val="FFFFFF"/>
                  </a:solidFill>
                </a:rPr>
                <a:t>, р</a:t>
              </a:r>
              <a:r>
                <a:rPr lang="kk-KZ" altLang="ru-RU" b="1" dirty="0" smtClean="0">
                  <a:solidFill>
                    <a:srgbClr val="FFFFFF"/>
                  </a:solidFill>
                </a:rPr>
                <a:t>өлдік ойындар,</a:t>
              </a:r>
              <a:r>
                <a:rPr lang="en-US" altLang="ru-RU" b="1" dirty="0" smtClean="0">
                  <a:solidFill>
                    <a:srgbClr val="FFFFFF"/>
                  </a:solidFill>
                </a:rPr>
                <a:t> </a:t>
              </a:r>
              <a:r>
                <a:rPr lang="kk-KZ" altLang="ru-RU" b="1" dirty="0" smtClean="0">
                  <a:solidFill>
                    <a:srgbClr val="FFFFFF"/>
                  </a:solidFill>
                </a:rPr>
                <a:t>шағын пікірталастар және т.б.</a:t>
              </a:r>
              <a:r>
                <a:rPr lang="en-US" altLang="ru-RU" b="1" dirty="0" smtClean="0">
                  <a:solidFill>
                    <a:srgbClr val="FFFFFF"/>
                  </a:solidFill>
                </a:rPr>
                <a:t> </a:t>
              </a:r>
              <a:endParaRPr lang="en-US" altLang="ru-RU" b="1" dirty="0">
                <a:solidFill>
                  <a:srgbClr val="FFFFFF"/>
                </a:solidFill>
              </a:endParaRPr>
            </a:p>
          </p:txBody>
        </p:sp>
      </p:grpSp>
      <p:grpSp>
        <p:nvGrpSpPr>
          <p:cNvPr id="6168" name="Group 31"/>
          <p:cNvGrpSpPr>
            <a:grpSpLocks/>
          </p:cNvGrpSpPr>
          <p:nvPr/>
        </p:nvGrpSpPr>
        <p:grpSpPr bwMode="auto">
          <a:xfrm>
            <a:off x="9345613" y="1309478"/>
            <a:ext cx="2689225" cy="1131888"/>
            <a:chOff x="-35163" y="-676995"/>
            <a:chExt cx="1062530" cy="446803"/>
          </a:xfrm>
        </p:grpSpPr>
        <p:sp>
          <p:nvSpPr>
            <p:cNvPr id="6205" name="Freeform 32"/>
            <p:cNvSpPr>
              <a:spLocks noChangeArrowheads="1"/>
            </p:cNvSpPr>
            <p:nvPr/>
          </p:nvSpPr>
          <p:spPr bwMode="auto">
            <a:xfrm>
              <a:off x="-10979" y="-615258"/>
              <a:ext cx="1014163" cy="359567"/>
            </a:xfrm>
            <a:custGeom>
              <a:avLst/>
              <a:gdLst>
                <a:gd name="T0" fmla="*/ 32425 w 943261"/>
                <a:gd name="T1" fmla="*/ 0 h 447575"/>
                <a:gd name="T2" fmla="*/ 910836 w 943261"/>
                <a:gd name="T3" fmla="*/ 0 h 447575"/>
                <a:gd name="T4" fmla="*/ 943261 w 943261"/>
                <a:gd name="T5" fmla="*/ 32425 h 447575"/>
                <a:gd name="T6" fmla="*/ 943261 w 943261"/>
                <a:gd name="T7" fmla="*/ 415150 h 447575"/>
                <a:gd name="T8" fmla="*/ 910836 w 943261"/>
                <a:gd name="T9" fmla="*/ 447575 h 447575"/>
                <a:gd name="T10" fmla="*/ 32425 w 943261"/>
                <a:gd name="T11" fmla="*/ 447575 h 447575"/>
                <a:gd name="T12" fmla="*/ 0 w 943261"/>
                <a:gd name="T13" fmla="*/ 415150 h 447575"/>
                <a:gd name="T14" fmla="*/ 0 w 943261"/>
                <a:gd name="T15" fmla="*/ 32425 h 447575"/>
                <a:gd name="T16" fmla="*/ 32425 w 943261"/>
                <a:gd name="T17" fmla="*/ 0 h 4475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3261"/>
                <a:gd name="T28" fmla="*/ 0 h 447575"/>
                <a:gd name="T29" fmla="*/ 943261 w 943261"/>
                <a:gd name="T30" fmla="*/ 447575 h 4475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3261" h="447575">
                  <a:moveTo>
                    <a:pt x="32425" y="0"/>
                  </a:moveTo>
                  <a:lnTo>
                    <a:pt x="910836" y="0"/>
                  </a:lnTo>
                  <a:cubicBezTo>
                    <a:pt x="928744" y="0"/>
                    <a:pt x="943261" y="14517"/>
                    <a:pt x="943261" y="32425"/>
                  </a:cubicBezTo>
                  <a:lnTo>
                    <a:pt x="943261" y="415150"/>
                  </a:lnTo>
                  <a:cubicBezTo>
                    <a:pt x="943261" y="433058"/>
                    <a:pt x="928744" y="447575"/>
                    <a:pt x="910836" y="447575"/>
                  </a:cubicBezTo>
                  <a:lnTo>
                    <a:pt x="32425" y="447575"/>
                  </a:lnTo>
                  <a:cubicBezTo>
                    <a:pt x="14517" y="447575"/>
                    <a:pt x="0" y="433058"/>
                    <a:pt x="0" y="415150"/>
                  </a:cubicBezTo>
                  <a:lnTo>
                    <a:pt x="0" y="32425"/>
                  </a:lnTo>
                  <a:cubicBezTo>
                    <a:pt x="0" y="14517"/>
                    <a:pt x="14517" y="0"/>
                    <a:pt x="32425"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sp>
          <p:nvSpPr>
            <p:cNvPr id="6206" name="TextBox 33"/>
            <p:cNvSpPr txBox="1">
              <a:spLocks noChangeArrowheads="1"/>
            </p:cNvSpPr>
            <p:nvPr/>
          </p:nvSpPr>
          <p:spPr bwMode="auto">
            <a:xfrm>
              <a:off x="-35163" y="-676995"/>
              <a:ext cx="1062530" cy="446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9333" tIns="169333" rIns="169333" bIns="169333"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388"/>
                </a:lnSpc>
                <a:buClr>
                  <a:srgbClr val="000000"/>
                </a:buClr>
                <a:buFont typeface="Arial" charset="0"/>
                <a:buNone/>
              </a:pPr>
              <a:r>
                <a:rPr lang="ru-RU" altLang="ru-RU" b="1" dirty="0">
                  <a:solidFill>
                    <a:srgbClr val="FFFFFF"/>
                  </a:solidFill>
                </a:rPr>
                <a:t>Р</a:t>
              </a:r>
              <a:r>
                <a:rPr lang="en-US" altLang="ru-RU" b="1" dirty="0" err="1">
                  <a:solidFill>
                    <a:srgbClr val="FFFFFF"/>
                  </a:solidFill>
                </a:rPr>
                <a:t>ефлексия</a:t>
              </a:r>
              <a:r>
                <a:rPr lang="en-US" altLang="ru-RU" b="1" dirty="0">
                  <a:solidFill>
                    <a:srgbClr val="FFFFFF"/>
                  </a:solidFill>
                </a:rPr>
                <a:t>: </a:t>
              </a:r>
              <a:r>
                <a:rPr lang="kk-KZ" altLang="ru-RU" b="1" dirty="0" smtClean="0">
                  <a:solidFill>
                    <a:srgbClr val="FFFFFF"/>
                  </a:solidFill>
                </a:rPr>
                <a:t>аяқталмаған сөйлемдер</a:t>
              </a:r>
              <a:r>
                <a:rPr lang="en-US" altLang="ru-RU" b="1" dirty="0" smtClean="0">
                  <a:solidFill>
                    <a:srgbClr val="FFFFFF"/>
                  </a:solidFill>
                </a:rPr>
                <a:t>, </a:t>
              </a:r>
              <a:r>
                <a:rPr lang="kk-KZ" altLang="ru-RU" b="1" dirty="0" smtClean="0">
                  <a:solidFill>
                    <a:srgbClr val="FFFFFF"/>
                  </a:solidFill>
                </a:rPr>
                <a:t>мақсат ағашы және т.б.</a:t>
              </a:r>
              <a:r>
                <a:rPr lang="en-US" altLang="ru-RU" b="1" dirty="0" smtClean="0">
                  <a:solidFill>
                    <a:srgbClr val="FFFFFF"/>
                  </a:solidFill>
                </a:rPr>
                <a:t> </a:t>
              </a:r>
              <a:endParaRPr lang="en-US" altLang="ru-RU" b="1" dirty="0">
                <a:solidFill>
                  <a:srgbClr val="FFFFFF"/>
                </a:solidFill>
              </a:endParaRPr>
            </a:p>
          </p:txBody>
        </p:sp>
      </p:grpSp>
      <p:sp>
        <p:nvSpPr>
          <p:cNvPr id="6169" name="TextBox 36"/>
          <p:cNvSpPr txBox="1">
            <a:spLocks noChangeArrowheads="1"/>
          </p:cNvSpPr>
          <p:nvPr/>
        </p:nvSpPr>
        <p:spPr bwMode="auto">
          <a:xfrm>
            <a:off x="3148013" y="3316078"/>
            <a:ext cx="26431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pPr>
            <a:r>
              <a:rPr lang="ru-RU" altLang="ru-RU" dirty="0" err="1" smtClean="0">
                <a:solidFill>
                  <a:srgbClr val="191919"/>
                </a:solidFill>
              </a:rPr>
              <a:t>ойланады</a:t>
            </a:r>
            <a:r>
              <a:rPr lang="ru-RU" altLang="ru-RU" dirty="0" smtClean="0">
                <a:solidFill>
                  <a:srgbClr val="191919"/>
                </a:solidFill>
              </a:rPr>
              <a:t>, </a:t>
            </a:r>
            <a:r>
              <a:rPr lang="ru-RU" altLang="ru-RU" dirty="0" err="1" smtClean="0">
                <a:solidFill>
                  <a:srgbClr val="191919"/>
                </a:solidFill>
              </a:rPr>
              <a:t>талқылайды</a:t>
            </a:r>
            <a:r>
              <a:rPr lang="ru-RU" altLang="ru-RU" dirty="0" smtClean="0">
                <a:solidFill>
                  <a:srgbClr val="191919"/>
                </a:solidFill>
              </a:rPr>
              <a:t>, </a:t>
            </a:r>
            <a:r>
              <a:rPr lang="ru-RU" altLang="ru-RU" dirty="0" err="1" smtClean="0">
                <a:solidFill>
                  <a:srgbClr val="191919"/>
                </a:solidFill>
              </a:rPr>
              <a:t>талдайды</a:t>
            </a:r>
            <a:r>
              <a:rPr lang="ru-RU" altLang="ru-RU" dirty="0" smtClean="0">
                <a:solidFill>
                  <a:srgbClr val="191919"/>
                </a:solidFill>
              </a:rPr>
              <a:t>, </a:t>
            </a:r>
            <a:r>
              <a:rPr lang="ru-RU" altLang="ru-RU" dirty="0" err="1">
                <a:solidFill>
                  <a:srgbClr val="191919"/>
                </a:solidFill>
              </a:rPr>
              <a:t>қорытынды</a:t>
            </a:r>
            <a:r>
              <a:rPr lang="ru-RU" altLang="ru-RU" dirty="0">
                <a:solidFill>
                  <a:srgbClr val="191919"/>
                </a:solidFill>
              </a:rPr>
              <a:t> </a:t>
            </a:r>
            <a:r>
              <a:rPr lang="ru-RU" altLang="ru-RU" dirty="0" err="1" smtClean="0">
                <a:solidFill>
                  <a:srgbClr val="191919"/>
                </a:solidFill>
              </a:rPr>
              <a:t>жасайды</a:t>
            </a:r>
            <a:r>
              <a:rPr lang="ru-RU" altLang="ru-RU" dirty="0" smtClean="0">
                <a:solidFill>
                  <a:srgbClr val="191919"/>
                </a:solidFill>
              </a:rPr>
              <a:t>, </a:t>
            </a:r>
            <a:r>
              <a:rPr lang="en-US" altLang="ru-RU" dirty="0">
                <a:solidFill>
                  <a:srgbClr val="191919"/>
                </a:solidFill>
              </a:rPr>
              <a:t>QR </a:t>
            </a:r>
            <a:r>
              <a:rPr lang="ru-RU" altLang="ru-RU" dirty="0" smtClean="0">
                <a:solidFill>
                  <a:srgbClr val="191919"/>
                </a:solidFill>
              </a:rPr>
              <a:t>код пен </a:t>
            </a:r>
            <a:r>
              <a:rPr lang="ru-RU" altLang="ru-RU" dirty="0" err="1" smtClean="0">
                <a:solidFill>
                  <a:srgbClr val="191919"/>
                </a:solidFill>
              </a:rPr>
              <a:t>әдебиетке</a:t>
            </a:r>
            <a:r>
              <a:rPr lang="ru-RU" altLang="ru-RU" dirty="0" smtClean="0">
                <a:solidFill>
                  <a:srgbClr val="191919"/>
                </a:solidFill>
              </a:rPr>
              <a:t> </a:t>
            </a:r>
            <a:r>
              <a:rPr lang="ru-RU" altLang="ru-RU" dirty="0" err="1">
                <a:solidFill>
                  <a:srgbClr val="191919"/>
                </a:solidFill>
              </a:rPr>
              <a:t>сілтемелерді</a:t>
            </a:r>
            <a:r>
              <a:rPr lang="ru-RU" altLang="ru-RU" dirty="0">
                <a:solidFill>
                  <a:srgbClr val="191919"/>
                </a:solidFill>
              </a:rPr>
              <a:t> </a:t>
            </a:r>
            <a:r>
              <a:rPr lang="ru-RU" altLang="ru-RU" dirty="0" err="1" smtClean="0">
                <a:solidFill>
                  <a:srgbClr val="191919"/>
                </a:solidFill>
              </a:rPr>
              <a:t>пайдаланады</a:t>
            </a:r>
            <a:endParaRPr lang="en-US" altLang="ru-RU" dirty="0">
              <a:solidFill>
                <a:srgbClr val="191919"/>
              </a:solidFill>
            </a:endParaRPr>
          </a:p>
        </p:txBody>
      </p:sp>
      <p:sp>
        <p:nvSpPr>
          <p:cNvPr id="6170" name="TextBox 41"/>
          <p:cNvSpPr txBox="1">
            <a:spLocks noChangeArrowheads="1"/>
          </p:cNvSpPr>
          <p:nvPr/>
        </p:nvSpPr>
        <p:spPr bwMode="auto">
          <a:xfrm>
            <a:off x="6392863" y="3184325"/>
            <a:ext cx="2743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pPr>
            <a:r>
              <a:rPr lang="ru-RU" altLang="ru-RU" dirty="0" err="1" smtClean="0">
                <a:solidFill>
                  <a:srgbClr val="191919"/>
                </a:solidFill>
              </a:rPr>
              <a:t>өз</a:t>
            </a:r>
            <a:r>
              <a:rPr lang="ru-RU" altLang="ru-RU" dirty="0" smtClean="0">
                <a:solidFill>
                  <a:srgbClr val="191919"/>
                </a:solidFill>
              </a:rPr>
              <a:t> </a:t>
            </a:r>
            <a:r>
              <a:rPr lang="ru-RU" altLang="ru-RU" dirty="0" err="1">
                <a:solidFill>
                  <a:srgbClr val="191919"/>
                </a:solidFill>
              </a:rPr>
              <a:t>ұстанымдарын</a:t>
            </a:r>
            <a:r>
              <a:rPr lang="ru-RU" altLang="ru-RU" dirty="0">
                <a:solidFill>
                  <a:srgbClr val="191919"/>
                </a:solidFill>
              </a:rPr>
              <a:t> </a:t>
            </a:r>
            <a:r>
              <a:rPr lang="ru-RU" altLang="ru-RU" dirty="0" err="1">
                <a:solidFill>
                  <a:srgbClr val="191919"/>
                </a:solidFill>
              </a:rPr>
              <a:t>айтады</a:t>
            </a:r>
            <a:r>
              <a:rPr lang="ru-RU" altLang="ru-RU" dirty="0">
                <a:solidFill>
                  <a:srgbClr val="191919"/>
                </a:solidFill>
              </a:rPr>
              <a:t>, </a:t>
            </a:r>
            <a:r>
              <a:rPr lang="ru-RU" altLang="ru-RU" dirty="0" err="1">
                <a:solidFill>
                  <a:srgbClr val="191919"/>
                </a:solidFill>
              </a:rPr>
              <a:t>шешім</a:t>
            </a:r>
            <a:r>
              <a:rPr lang="ru-RU" altLang="ru-RU" dirty="0">
                <a:solidFill>
                  <a:srgbClr val="191919"/>
                </a:solidFill>
              </a:rPr>
              <a:t> </a:t>
            </a:r>
            <a:r>
              <a:rPr lang="ru-RU" altLang="ru-RU" dirty="0" err="1">
                <a:solidFill>
                  <a:srgbClr val="191919"/>
                </a:solidFill>
              </a:rPr>
              <a:t>ұсынады</a:t>
            </a:r>
            <a:r>
              <a:rPr lang="ru-RU" altLang="ru-RU" dirty="0">
                <a:solidFill>
                  <a:srgbClr val="191919"/>
                </a:solidFill>
              </a:rPr>
              <a:t>, </a:t>
            </a:r>
            <a:r>
              <a:rPr lang="ru-RU" altLang="ru-RU" dirty="0" err="1">
                <a:solidFill>
                  <a:srgbClr val="191919"/>
                </a:solidFill>
              </a:rPr>
              <a:t>рөлдерді</a:t>
            </a:r>
            <a:r>
              <a:rPr lang="ru-RU" altLang="ru-RU" dirty="0">
                <a:solidFill>
                  <a:srgbClr val="191919"/>
                </a:solidFill>
              </a:rPr>
              <a:t> </a:t>
            </a:r>
            <a:r>
              <a:rPr lang="ru-RU" altLang="ru-RU" dirty="0" err="1">
                <a:solidFill>
                  <a:srgbClr val="191919"/>
                </a:solidFill>
              </a:rPr>
              <a:t>орындайды</a:t>
            </a:r>
            <a:r>
              <a:rPr lang="ru-RU" altLang="ru-RU" dirty="0">
                <a:solidFill>
                  <a:srgbClr val="191919"/>
                </a:solidFill>
              </a:rPr>
              <a:t>, </a:t>
            </a:r>
            <a:r>
              <a:rPr lang="ru-RU" altLang="ru-RU" dirty="0" err="1">
                <a:solidFill>
                  <a:srgbClr val="191919"/>
                </a:solidFill>
              </a:rPr>
              <a:t>өз</a:t>
            </a:r>
            <a:r>
              <a:rPr lang="ru-RU" altLang="ru-RU" dirty="0">
                <a:solidFill>
                  <a:srgbClr val="191919"/>
                </a:solidFill>
              </a:rPr>
              <a:t> </a:t>
            </a:r>
            <a:r>
              <a:rPr lang="ru-RU" altLang="ru-RU" dirty="0" err="1">
                <a:solidFill>
                  <a:srgbClr val="191919"/>
                </a:solidFill>
              </a:rPr>
              <a:t>тәжірибелерімен</a:t>
            </a:r>
            <a:r>
              <a:rPr lang="ru-RU" altLang="ru-RU" dirty="0">
                <a:solidFill>
                  <a:srgbClr val="191919"/>
                </a:solidFill>
              </a:rPr>
              <a:t> </a:t>
            </a:r>
            <a:r>
              <a:rPr lang="ru-RU" altLang="ru-RU" dirty="0" err="1">
                <a:solidFill>
                  <a:srgbClr val="191919"/>
                </a:solidFill>
              </a:rPr>
              <a:t>бөліседі</a:t>
            </a:r>
            <a:r>
              <a:rPr lang="ru-RU" altLang="ru-RU" dirty="0">
                <a:solidFill>
                  <a:srgbClr val="191919"/>
                </a:solidFill>
              </a:rPr>
              <a:t>, </a:t>
            </a:r>
            <a:r>
              <a:rPr lang="ru-RU" altLang="ru-RU" dirty="0" err="1">
                <a:solidFill>
                  <a:srgbClr val="191919"/>
                </a:solidFill>
              </a:rPr>
              <a:t>бір-бірінен</a:t>
            </a:r>
            <a:r>
              <a:rPr lang="ru-RU" altLang="ru-RU" dirty="0">
                <a:solidFill>
                  <a:srgbClr val="191919"/>
                </a:solidFill>
              </a:rPr>
              <a:t> </a:t>
            </a:r>
            <a:r>
              <a:rPr lang="ru-RU" altLang="ru-RU" dirty="0" err="1">
                <a:solidFill>
                  <a:srgbClr val="191919"/>
                </a:solidFill>
              </a:rPr>
              <a:t>үйренеді</a:t>
            </a:r>
            <a:r>
              <a:rPr lang="ru-RU" altLang="ru-RU" dirty="0">
                <a:solidFill>
                  <a:srgbClr val="191919"/>
                </a:solidFill>
              </a:rPr>
              <a:t>, </a:t>
            </a:r>
            <a:r>
              <a:rPr lang="ru-RU" altLang="ru-RU" dirty="0" err="1">
                <a:solidFill>
                  <a:srgbClr val="191919"/>
                </a:solidFill>
              </a:rPr>
              <a:t>шағын</a:t>
            </a:r>
            <a:r>
              <a:rPr lang="ru-RU" altLang="ru-RU" dirty="0">
                <a:solidFill>
                  <a:srgbClr val="191919"/>
                </a:solidFill>
              </a:rPr>
              <a:t> </a:t>
            </a:r>
            <a:r>
              <a:rPr lang="ru-RU" altLang="ru-RU" dirty="0" err="1">
                <a:solidFill>
                  <a:srgbClr val="191919"/>
                </a:solidFill>
              </a:rPr>
              <a:t>жобалар,алгоритмдер</a:t>
            </a:r>
            <a:r>
              <a:rPr lang="ru-RU" altLang="ru-RU" dirty="0">
                <a:solidFill>
                  <a:srgbClr val="191919"/>
                </a:solidFill>
              </a:rPr>
              <a:t> </a:t>
            </a:r>
            <a:r>
              <a:rPr lang="ru-RU" altLang="ru-RU" dirty="0" err="1">
                <a:solidFill>
                  <a:srgbClr val="191919"/>
                </a:solidFill>
              </a:rPr>
              <a:t>жасайды</a:t>
            </a:r>
            <a:r>
              <a:rPr lang="ru-RU" altLang="ru-RU" dirty="0">
                <a:solidFill>
                  <a:srgbClr val="191919"/>
                </a:solidFill>
              </a:rPr>
              <a:t>, </a:t>
            </a:r>
            <a:r>
              <a:rPr lang="ru-RU" altLang="ru-RU" dirty="0" err="1">
                <a:solidFill>
                  <a:srgbClr val="191919"/>
                </a:solidFill>
              </a:rPr>
              <a:t>шығармашылық</a:t>
            </a:r>
            <a:r>
              <a:rPr lang="ru-RU" altLang="ru-RU" dirty="0">
                <a:solidFill>
                  <a:srgbClr val="191919"/>
                </a:solidFill>
              </a:rPr>
              <a:t> </a:t>
            </a:r>
            <a:r>
              <a:rPr lang="ru-RU" altLang="ru-RU" dirty="0" err="1">
                <a:solidFill>
                  <a:srgbClr val="191919"/>
                </a:solidFill>
              </a:rPr>
              <a:t>тапсырмаларды</a:t>
            </a:r>
            <a:r>
              <a:rPr lang="ru-RU" altLang="ru-RU" dirty="0">
                <a:solidFill>
                  <a:srgbClr val="191919"/>
                </a:solidFill>
              </a:rPr>
              <a:t> </a:t>
            </a:r>
            <a:r>
              <a:rPr lang="ru-RU" altLang="ru-RU" dirty="0" err="1">
                <a:solidFill>
                  <a:srgbClr val="191919"/>
                </a:solidFill>
              </a:rPr>
              <a:t>орындайды</a:t>
            </a:r>
            <a:endParaRPr lang="en-US" altLang="ru-RU" dirty="0">
              <a:solidFill>
                <a:srgbClr val="191919"/>
              </a:solidFill>
            </a:endParaRPr>
          </a:p>
        </p:txBody>
      </p:sp>
      <p:sp>
        <p:nvSpPr>
          <p:cNvPr id="6171" name="TextBox 42"/>
          <p:cNvSpPr txBox="1">
            <a:spLocks noChangeArrowheads="1"/>
          </p:cNvSpPr>
          <p:nvPr/>
        </p:nvSpPr>
        <p:spPr bwMode="auto">
          <a:xfrm>
            <a:off x="9486900" y="3297028"/>
            <a:ext cx="2532063" cy="61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pPr>
            <a:r>
              <a:rPr lang="ru-RU" altLang="ru-RU" dirty="0" err="1">
                <a:solidFill>
                  <a:srgbClr val="191919"/>
                </a:solidFill>
              </a:rPr>
              <a:t>өздері</a:t>
            </a:r>
            <a:r>
              <a:rPr lang="ru-RU" altLang="ru-RU" dirty="0">
                <a:solidFill>
                  <a:srgbClr val="191919"/>
                </a:solidFill>
              </a:rPr>
              <a:t> </a:t>
            </a:r>
            <a:r>
              <a:rPr lang="ru-RU" altLang="ru-RU" dirty="0" err="1">
                <a:solidFill>
                  <a:srgbClr val="191919"/>
                </a:solidFill>
              </a:rPr>
              <a:t>ашқан</a:t>
            </a:r>
            <a:r>
              <a:rPr lang="ru-RU" altLang="ru-RU" dirty="0">
                <a:solidFill>
                  <a:srgbClr val="191919"/>
                </a:solidFill>
              </a:rPr>
              <a:t> </a:t>
            </a:r>
            <a:r>
              <a:rPr lang="ru-RU" altLang="ru-RU" dirty="0" err="1">
                <a:solidFill>
                  <a:srgbClr val="191919"/>
                </a:solidFill>
              </a:rPr>
              <a:t>жаңалықтары</a:t>
            </a:r>
            <a:r>
              <a:rPr lang="ru-RU" altLang="ru-RU" dirty="0">
                <a:solidFill>
                  <a:srgbClr val="191919"/>
                </a:solidFill>
              </a:rPr>
              <a:t> </a:t>
            </a:r>
            <a:r>
              <a:rPr lang="ru-RU" altLang="ru-RU" dirty="0" err="1">
                <a:solidFill>
                  <a:srgbClr val="191919"/>
                </a:solidFill>
              </a:rPr>
              <a:t>туралы</a:t>
            </a:r>
            <a:r>
              <a:rPr lang="ru-RU" altLang="ru-RU" dirty="0">
                <a:solidFill>
                  <a:srgbClr val="191919"/>
                </a:solidFill>
              </a:rPr>
              <a:t> ой </a:t>
            </a:r>
            <a:r>
              <a:rPr lang="ru-RU" altLang="ru-RU" dirty="0" err="1">
                <a:solidFill>
                  <a:srgbClr val="191919"/>
                </a:solidFill>
              </a:rPr>
              <a:t>бөліседі</a:t>
            </a:r>
            <a:r>
              <a:rPr lang="ru-RU" altLang="ru-RU" dirty="0">
                <a:solidFill>
                  <a:srgbClr val="191919"/>
                </a:solidFill>
              </a:rPr>
              <a:t>, </a:t>
            </a:r>
            <a:r>
              <a:rPr lang="ru-RU" altLang="ru-RU" dirty="0" err="1">
                <a:solidFill>
                  <a:srgbClr val="191919"/>
                </a:solidFill>
              </a:rPr>
              <a:t>өздерінің</a:t>
            </a:r>
            <a:r>
              <a:rPr lang="ru-RU" altLang="ru-RU" dirty="0">
                <a:solidFill>
                  <a:srgbClr val="191919"/>
                </a:solidFill>
              </a:rPr>
              <a:t> </a:t>
            </a:r>
            <a:r>
              <a:rPr lang="ru-RU" altLang="ru-RU" dirty="0" err="1">
                <a:solidFill>
                  <a:srgbClr val="191919"/>
                </a:solidFill>
              </a:rPr>
              <a:t>қатысу</a:t>
            </a:r>
            <a:r>
              <a:rPr lang="ru-RU" altLang="ru-RU" dirty="0">
                <a:solidFill>
                  <a:srgbClr val="191919"/>
                </a:solidFill>
              </a:rPr>
              <a:t> </a:t>
            </a:r>
            <a:r>
              <a:rPr lang="ru-RU" altLang="ru-RU" dirty="0" err="1">
                <a:solidFill>
                  <a:srgbClr val="191919"/>
                </a:solidFill>
              </a:rPr>
              <a:t>тиімділігін</a:t>
            </a:r>
            <a:r>
              <a:rPr lang="ru-RU" altLang="ru-RU" dirty="0">
                <a:solidFill>
                  <a:srgbClr val="191919"/>
                </a:solidFill>
              </a:rPr>
              <a:t> </a:t>
            </a:r>
            <a:r>
              <a:rPr lang="ru-RU" altLang="ru-RU" dirty="0" err="1">
                <a:solidFill>
                  <a:srgbClr val="191919"/>
                </a:solidFill>
              </a:rPr>
              <a:t>бағалайды</a:t>
            </a:r>
            <a:r>
              <a:rPr lang="ru-RU" altLang="ru-RU" dirty="0">
                <a:solidFill>
                  <a:srgbClr val="191919"/>
                </a:solidFill>
              </a:rPr>
              <a:t>, </a:t>
            </a:r>
            <a:r>
              <a:rPr lang="ru-RU" altLang="ru-RU" dirty="0" err="1">
                <a:solidFill>
                  <a:srgbClr val="191919"/>
                </a:solidFill>
              </a:rPr>
              <a:t>өсу</a:t>
            </a:r>
            <a:r>
              <a:rPr lang="ru-RU" altLang="ru-RU" dirty="0">
                <a:solidFill>
                  <a:srgbClr val="191919"/>
                </a:solidFill>
              </a:rPr>
              <a:t> </a:t>
            </a:r>
            <a:r>
              <a:rPr lang="ru-RU" altLang="ru-RU" dirty="0" err="1" smtClean="0">
                <a:solidFill>
                  <a:srgbClr val="191919"/>
                </a:solidFill>
              </a:rPr>
              <a:t>деңгейін</a:t>
            </a:r>
            <a:r>
              <a:rPr lang="ru-RU" altLang="ru-RU" dirty="0" smtClean="0">
                <a:solidFill>
                  <a:srgbClr val="191919"/>
                </a:solidFill>
              </a:rPr>
              <a:t> </a:t>
            </a:r>
            <a:r>
              <a:rPr lang="ru-RU" altLang="ru-RU" dirty="0" err="1" smtClean="0">
                <a:solidFill>
                  <a:srgbClr val="191919"/>
                </a:solidFill>
              </a:rPr>
              <a:t>анықтайды</a:t>
            </a:r>
            <a:endParaRPr lang="en-US" altLang="ru-RU" dirty="0">
              <a:solidFill>
                <a:srgbClr val="191919"/>
              </a:solidFill>
            </a:endParaRPr>
          </a:p>
        </p:txBody>
      </p:sp>
      <p:sp>
        <p:nvSpPr>
          <p:cNvPr id="6178" name="TextBox 64"/>
          <p:cNvSpPr txBox="1">
            <a:spLocks noChangeArrowheads="1"/>
          </p:cNvSpPr>
          <p:nvPr/>
        </p:nvSpPr>
        <p:spPr bwMode="auto">
          <a:xfrm>
            <a:off x="790575" y="4660691"/>
            <a:ext cx="1027113"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588"/>
              </a:lnSpc>
              <a:buClr>
                <a:srgbClr val="000000"/>
              </a:buClr>
              <a:buFont typeface="Arial" charset="0"/>
              <a:buNone/>
            </a:pPr>
            <a:r>
              <a:rPr lang="kk-KZ" altLang="ru-RU" sz="1100" b="1" dirty="0" smtClean="0">
                <a:solidFill>
                  <a:srgbClr val="191919"/>
                </a:solidFill>
              </a:rPr>
              <a:t>НӘТИЖЕ</a:t>
            </a:r>
            <a:endParaRPr lang="en-US" altLang="ru-RU" sz="1100" b="1" dirty="0">
              <a:solidFill>
                <a:srgbClr val="191919"/>
              </a:solidFill>
            </a:endParaRPr>
          </a:p>
        </p:txBody>
      </p:sp>
      <p:sp>
        <p:nvSpPr>
          <p:cNvPr id="6179" name="AutoShape 37"/>
          <p:cNvSpPr>
            <a:spLocks noChangeShapeType="1"/>
          </p:cNvSpPr>
          <p:nvPr/>
        </p:nvSpPr>
        <p:spPr bwMode="auto">
          <a:xfrm flipV="1">
            <a:off x="2840038" y="1922253"/>
            <a:ext cx="271462" cy="0"/>
          </a:xfrm>
          <a:prstGeom prst="line">
            <a:avLst/>
          </a:prstGeom>
          <a:noFill/>
          <a:ln w="47625">
            <a:solidFill>
              <a:srgbClr val="4FCDCC"/>
            </a:solidFill>
            <a:round/>
            <a:headEnd type="none" w="sm" len="sm"/>
            <a:tailEnd type="arrow" w="med" len="sm"/>
          </a:ln>
          <a:extLst>
            <a:ext uri="{909E8E84-426E-40DD-AFC4-6F175D3DCCD1}">
              <a14:hiddenFill xmlns:a14="http://schemas.microsoft.com/office/drawing/2010/main">
                <a:noFill/>
              </a14:hiddenFill>
            </a:ext>
          </a:extLst>
        </p:spPr>
        <p:txBody>
          <a:bodyPr/>
          <a:lstStyle/>
          <a:p>
            <a:endParaRPr lang="ru-RU"/>
          </a:p>
        </p:txBody>
      </p:sp>
      <p:sp>
        <p:nvSpPr>
          <p:cNvPr id="6180" name="AutoShape 37"/>
          <p:cNvSpPr>
            <a:spLocks noChangeShapeType="1"/>
          </p:cNvSpPr>
          <p:nvPr/>
        </p:nvSpPr>
        <p:spPr bwMode="auto">
          <a:xfrm flipV="1">
            <a:off x="5872163" y="1922253"/>
            <a:ext cx="269875" cy="0"/>
          </a:xfrm>
          <a:prstGeom prst="line">
            <a:avLst/>
          </a:prstGeom>
          <a:noFill/>
          <a:ln w="47625">
            <a:solidFill>
              <a:srgbClr val="00B0F0"/>
            </a:solidFill>
            <a:round/>
            <a:headEnd type="none" w="sm" len="sm"/>
            <a:tailEnd type="arrow" w="med" len="sm"/>
          </a:ln>
          <a:extLst>
            <a:ext uri="{909E8E84-426E-40DD-AFC4-6F175D3DCCD1}">
              <a14:hiddenFill xmlns:a14="http://schemas.microsoft.com/office/drawing/2010/main">
                <a:noFill/>
              </a14:hiddenFill>
            </a:ext>
          </a:extLst>
        </p:spPr>
        <p:txBody>
          <a:bodyPr/>
          <a:lstStyle/>
          <a:p>
            <a:endParaRPr lang="ru-RU"/>
          </a:p>
        </p:txBody>
      </p:sp>
      <p:sp>
        <p:nvSpPr>
          <p:cNvPr id="70" name="AutoShape 37"/>
          <p:cNvSpPr/>
          <p:nvPr/>
        </p:nvSpPr>
        <p:spPr>
          <a:xfrm flipV="1">
            <a:off x="9136063" y="1923841"/>
            <a:ext cx="269875" cy="0"/>
          </a:xfrm>
          <a:prstGeom prst="line">
            <a:avLst/>
          </a:prstGeom>
          <a:ln w="47625" cap="flat">
            <a:solidFill>
              <a:schemeClr val="tx2">
                <a:lumMod val="60000"/>
                <a:lumOff val="40000"/>
              </a:schemeClr>
            </a:solidFill>
            <a:prstDash val="solid"/>
            <a:headEnd type="none" w="sm" len="sm"/>
            <a:tailEnd type="arrow" w="med" len="sm"/>
          </a:ln>
        </p:spPr>
      </p:sp>
      <p:sp>
        <p:nvSpPr>
          <p:cNvPr id="6182" name="TextBox 60"/>
          <p:cNvSpPr txBox="1">
            <a:spLocks noChangeArrowheads="1"/>
          </p:cNvSpPr>
          <p:nvPr/>
        </p:nvSpPr>
        <p:spPr bwMode="auto">
          <a:xfrm>
            <a:off x="652463" y="2554078"/>
            <a:ext cx="1638300"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588"/>
              </a:lnSpc>
              <a:buClr>
                <a:srgbClr val="000000"/>
              </a:buClr>
              <a:buFont typeface="Arial" charset="0"/>
              <a:buNone/>
            </a:pPr>
            <a:r>
              <a:rPr lang="kk-KZ" altLang="ru-RU" sz="1100" b="1" dirty="0" smtClean="0">
                <a:solidFill>
                  <a:srgbClr val="191919"/>
                </a:solidFill>
              </a:rPr>
              <a:t>АТА-АНАЛАР</a:t>
            </a:r>
            <a:endParaRPr lang="en-US" altLang="ru-RU" sz="1100" b="1" dirty="0">
              <a:solidFill>
                <a:srgbClr val="191919"/>
              </a:solidFill>
            </a:endParaRPr>
          </a:p>
        </p:txBody>
      </p:sp>
      <p:sp>
        <p:nvSpPr>
          <p:cNvPr id="6183" name="Freeform 46"/>
          <p:cNvSpPr>
            <a:spLocks noChangeArrowheads="1"/>
          </p:cNvSpPr>
          <p:nvPr/>
        </p:nvSpPr>
        <p:spPr bwMode="auto">
          <a:xfrm>
            <a:off x="1117600" y="2819191"/>
            <a:ext cx="576263" cy="419100"/>
          </a:xfrm>
          <a:custGeom>
            <a:avLst/>
            <a:gdLst>
              <a:gd name="T0" fmla="*/ 0 w 864345"/>
              <a:gd name="T1" fmla="*/ 0 h 628615"/>
              <a:gd name="T2" fmla="*/ 864346 w 864345"/>
              <a:gd name="T3" fmla="*/ 0 h 628615"/>
              <a:gd name="T4" fmla="*/ 864346 w 864345"/>
              <a:gd name="T5" fmla="*/ 628614 h 628615"/>
              <a:gd name="T6" fmla="*/ 0 w 864345"/>
              <a:gd name="T7" fmla="*/ 628614 h 628615"/>
              <a:gd name="T8" fmla="*/ 0 w 864345"/>
              <a:gd name="T9" fmla="*/ 0 h 628615"/>
              <a:gd name="T10" fmla="*/ 0 60000 65536"/>
              <a:gd name="T11" fmla="*/ 0 60000 65536"/>
              <a:gd name="T12" fmla="*/ 0 60000 65536"/>
              <a:gd name="T13" fmla="*/ 0 60000 65536"/>
              <a:gd name="T14" fmla="*/ 0 60000 65536"/>
              <a:gd name="T15" fmla="*/ 0 w 864345"/>
              <a:gd name="T16" fmla="*/ 0 h 628615"/>
              <a:gd name="T17" fmla="*/ 864345 w 864345"/>
              <a:gd name="T18" fmla="*/ 628615 h 628615"/>
            </a:gdLst>
            <a:ahLst/>
            <a:cxnLst>
              <a:cxn ang="T10">
                <a:pos x="T0" y="T1"/>
              </a:cxn>
              <a:cxn ang="T11">
                <a:pos x="T2" y="T3"/>
              </a:cxn>
              <a:cxn ang="T12">
                <a:pos x="T4" y="T5"/>
              </a:cxn>
              <a:cxn ang="T13">
                <a:pos x="T6" y="T7"/>
              </a:cxn>
              <a:cxn ang="T14">
                <a:pos x="T8" y="T9"/>
              </a:cxn>
            </a:cxnLst>
            <a:rect l="T15" t="T16" r="T17" b="T18"/>
            <a:pathLst>
              <a:path w="864345" h="628615">
                <a:moveTo>
                  <a:pt x="0" y="0"/>
                </a:moveTo>
                <a:lnTo>
                  <a:pt x="864346" y="0"/>
                </a:lnTo>
                <a:lnTo>
                  <a:pt x="864346" y="628614"/>
                </a:lnTo>
                <a:lnTo>
                  <a:pt x="0" y="628614"/>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sp>
        <p:nvSpPr>
          <p:cNvPr id="6184" name="TextBox 60"/>
          <p:cNvSpPr txBox="1">
            <a:spLocks noChangeArrowheads="1"/>
          </p:cNvSpPr>
          <p:nvPr/>
        </p:nvSpPr>
        <p:spPr bwMode="auto">
          <a:xfrm>
            <a:off x="6777038" y="2552491"/>
            <a:ext cx="1639887"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588"/>
              </a:lnSpc>
            </a:pPr>
            <a:r>
              <a:rPr lang="kk-KZ" altLang="ru-RU" sz="1100" b="1" dirty="0">
                <a:solidFill>
                  <a:srgbClr val="191919"/>
                </a:solidFill>
              </a:rPr>
              <a:t>АТА-АНАЛАР</a:t>
            </a:r>
            <a:endParaRPr lang="en-US" altLang="ru-RU" sz="1100" b="1" dirty="0">
              <a:solidFill>
                <a:srgbClr val="191919"/>
              </a:solidFill>
            </a:endParaRPr>
          </a:p>
        </p:txBody>
      </p:sp>
      <p:sp>
        <p:nvSpPr>
          <p:cNvPr id="6185" name="TextBox 60"/>
          <p:cNvSpPr txBox="1">
            <a:spLocks noChangeArrowheads="1"/>
          </p:cNvSpPr>
          <p:nvPr/>
        </p:nvSpPr>
        <p:spPr bwMode="auto">
          <a:xfrm>
            <a:off x="9866313" y="2552491"/>
            <a:ext cx="1639887"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588"/>
              </a:lnSpc>
            </a:pPr>
            <a:r>
              <a:rPr lang="kk-KZ" altLang="ru-RU" sz="1100" b="1" dirty="0">
                <a:solidFill>
                  <a:srgbClr val="191919"/>
                </a:solidFill>
              </a:rPr>
              <a:t>АТА-АНАЛАР</a:t>
            </a:r>
            <a:endParaRPr lang="en-US" altLang="ru-RU" sz="1100" b="1" dirty="0">
              <a:solidFill>
                <a:srgbClr val="191919"/>
              </a:solidFill>
            </a:endParaRPr>
          </a:p>
        </p:txBody>
      </p:sp>
      <p:sp>
        <p:nvSpPr>
          <p:cNvPr id="6186" name="Freeform 47"/>
          <p:cNvSpPr>
            <a:spLocks noChangeArrowheads="1"/>
          </p:cNvSpPr>
          <p:nvPr/>
        </p:nvSpPr>
        <p:spPr bwMode="auto">
          <a:xfrm>
            <a:off x="7439025" y="2798553"/>
            <a:ext cx="355600" cy="333375"/>
          </a:xfrm>
          <a:custGeom>
            <a:avLst/>
            <a:gdLst>
              <a:gd name="T0" fmla="*/ 0 w 371615"/>
              <a:gd name="T1" fmla="*/ 0 h 453189"/>
              <a:gd name="T2" fmla="*/ 371615 w 371615"/>
              <a:gd name="T3" fmla="*/ 0 h 453189"/>
              <a:gd name="T4" fmla="*/ 371615 w 371615"/>
              <a:gd name="T5" fmla="*/ 453189 h 453189"/>
              <a:gd name="T6" fmla="*/ 0 w 371615"/>
              <a:gd name="T7" fmla="*/ 453189 h 453189"/>
              <a:gd name="T8" fmla="*/ 0 w 371615"/>
              <a:gd name="T9" fmla="*/ 0 h 453189"/>
              <a:gd name="T10" fmla="*/ 0 60000 65536"/>
              <a:gd name="T11" fmla="*/ 0 60000 65536"/>
              <a:gd name="T12" fmla="*/ 0 60000 65536"/>
              <a:gd name="T13" fmla="*/ 0 60000 65536"/>
              <a:gd name="T14" fmla="*/ 0 60000 65536"/>
              <a:gd name="T15" fmla="*/ 0 w 371615"/>
              <a:gd name="T16" fmla="*/ 0 h 453189"/>
              <a:gd name="T17" fmla="*/ 371615 w 371615"/>
              <a:gd name="T18" fmla="*/ 453189 h 453189"/>
            </a:gdLst>
            <a:ahLst/>
            <a:cxnLst>
              <a:cxn ang="T10">
                <a:pos x="T0" y="T1"/>
              </a:cxn>
              <a:cxn ang="T11">
                <a:pos x="T2" y="T3"/>
              </a:cxn>
              <a:cxn ang="T12">
                <a:pos x="T4" y="T5"/>
              </a:cxn>
              <a:cxn ang="T13">
                <a:pos x="T6" y="T7"/>
              </a:cxn>
              <a:cxn ang="T14">
                <a:pos x="T8" y="T9"/>
              </a:cxn>
            </a:cxnLst>
            <a:rect l="T15" t="T16" r="T17" b="T18"/>
            <a:pathLst>
              <a:path w="371615" h="453189">
                <a:moveTo>
                  <a:pt x="0" y="0"/>
                </a:moveTo>
                <a:lnTo>
                  <a:pt x="371615" y="0"/>
                </a:lnTo>
                <a:lnTo>
                  <a:pt x="371615" y="453189"/>
                </a:lnTo>
                <a:lnTo>
                  <a:pt x="0" y="453189"/>
                </a:lnTo>
                <a:lnTo>
                  <a:pt x="0" y="0"/>
                </a:lnTo>
                <a:close/>
              </a:path>
            </a:pathLst>
          </a:cu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sp>
        <p:nvSpPr>
          <p:cNvPr id="6187" name="Freeform 53"/>
          <p:cNvSpPr>
            <a:spLocks noChangeArrowheads="1"/>
          </p:cNvSpPr>
          <p:nvPr/>
        </p:nvSpPr>
        <p:spPr bwMode="auto">
          <a:xfrm>
            <a:off x="10414000" y="2790616"/>
            <a:ext cx="406400" cy="333375"/>
          </a:xfrm>
          <a:custGeom>
            <a:avLst/>
            <a:gdLst>
              <a:gd name="T0" fmla="*/ 0 w 528360"/>
              <a:gd name="T1" fmla="*/ 0 h 419806"/>
              <a:gd name="T2" fmla="*/ 528360 w 528360"/>
              <a:gd name="T3" fmla="*/ 0 h 419806"/>
              <a:gd name="T4" fmla="*/ 528360 w 528360"/>
              <a:gd name="T5" fmla="*/ 419806 h 419806"/>
              <a:gd name="T6" fmla="*/ 0 w 528360"/>
              <a:gd name="T7" fmla="*/ 419806 h 419806"/>
              <a:gd name="T8" fmla="*/ 0 w 528360"/>
              <a:gd name="T9" fmla="*/ 0 h 419806"/>
              <a:gd name="T10" fmla="*/ 0 60000 65536"/>
              <a:gd name="T11" fmla="*/ 0 60000 65536"/>
              <a:gd name="T12" fmla="*/ 0 60000 65536"/>
              <a:gd name="T13" fmla="*/ 0 60000 65536"/>
              <a:gd name="T14" fmla="*/ 0 60000 65536"/>
              <a:gd name="T15" fmla="*/ 0 w 528360"/>
              <a:gd name="T16" fmla="*/ 0 h 419806"/>
              <a:gd name="T17" fmla="*/ 528360 w 528360"/>
              <a:gd name="T18" fmla="*/ 419806 h 419806"/>
            </a:gdLst>
            <a:ahLst/>
            <a:cxnLst>
              <a:cxn ang="T10">
                <a:pos x="T0" y="T1"/>
              </a:cxn>
              <a:cxn ang="T11">
                <a:pos x="T2" y="T3"/>
              </a:cxn>
              <a:cxn ang="T12">
                <a:pos x="T4" y="T5"/>
              </a:cxn>
              <a:cxn ang="T13">
                <a:pos x="T6" y="T7"/>
              </a:cxn>
              <a:cxn ang="T14">
                <a:pos x="T8" y="T9"/>
              </a:cxn>
            </a:cxnLst>
            <a:rect l="T15" t="T16" r="T17" b="T18"/>
            <a:pathLst>
              <a:path w="528360" h="419806">
                <a:moveTo>
                  <a:pt x="0" y="0"/>
                </a:moveTo>
                <a:lnTo>
                  <a:pt x="528360" y="0"/>
                </a:lnTo>
                <a:lnTo>
                  <a:pt x="528360" y="419806"/>
                </a:lnTo>
                <a:lnTo>
                  <a:pt x="0" y="419806"/>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sp>
        <p:nvSpPr>
          <p:cNvPr id="80" name="Стрелка вниз 79"/>
          <p:cNvSpPr/>
          <p:nvPr/>
        </p:nvSpPr>
        <p:spPr>
          <a:xfrm>
            <a:off x="7537450" y="4313940"/>
            <a:ext cx="270669" cy="380921"/>
          </a:xfrm>
          <a:prstGeom prst="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ru-RU" sz="933" kern="0" dirty="0">
              <a:sym typeface="Arial"/>
            </a:endParaRPr>
          </a:p>
        </p:txBody>
      </p:sp>
      <p:sp>
        <p:nvSpPr>
          <p:cNvPr id="81" name="Стрелка вниз 80"/>
          <p:cNvSpPr/>
          <p:nvPr/>
        </p:nvSpPr>
        <p:spPr>
          <a:xfrm>
            <a:off x="1120775" y="4122528"/>
            <a:ext cx="354013" cy="479425"/>
          </a:xfrm>
          <a:prstGeom prst="down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ru-RU" sz="933" kern="0">
              <a:sym typeface="Arial"/>
            </a:endParaRPr>
          </a:p>
        </p:txBody>
      </p:sp>
      <p:sp>
        <p:nvSpPr>
          <p:cNvPr id="82" name="Стрелка вниз 81"/>
          <p:cNvSpPr/>
          <p:nvPr/>
        </p:nvSpPr>
        <p:spPr>
          <a:xfrm>
            <a:off x="4329113" y="4139991"/>
            <a:ext cx="354012" cy="479425"/>
          </a:xfrm>
          <a:prstGeom prst="downArrow">
            <a:avLst/>
          </a:prstGeom>
          <a:solidFill>
            <a:srgbClr val="37C9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ru-RU" sz="933" kern="0">
              <a:sym typeface="Arial"/>
            </a:endParaRPr>
          </a:p>
        </p:txBody>
      </p:sp>
      <p:sp>
        <p:nvSpPr>
          <p:cNvPr id="83" name="Стрелка вниз 82"/>
          <p:cNvSpPr/>
          <p:nvPr/>
        </p:nvSpPr>
        <p:spPr>
          <a:xfrm>
            <a:off x="10575925" y="4139991"/>
            <a:ext cx="354013" cy="479425"/>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ru-RU" sz="933" kern="0">
              <a:sym typeface="Arial"/>
            </a:endParaRPr>
          </a:p>
        </p:txBody>
      </p:sp>
      <p:sp>
        <p:nvSpPr>
          <p:cNvPr id="6192" name="TextBox 64"/>
          <p:cNvSpPr txBox="1">
            <a:spLocks noChangeArrowheads="1"/>
          </p:cNvSpPr>
          <p:nvPr/>
        </p:nvSpPr>
        <p:spPr bwMode="auto">
          <a:xfrm>
            <a:off x="3992563" y="4660691"/>
            <a:ext cx="102870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588"/>
              </a:lnSpc>
            </a:pPr>
            <a:r>
              <a:rPr lang="kk-KZ" altLang="ru-RU" sz="1100" b="1" dirty="0">
                <a:solidFill>
                  <a:srgbClr val="191919"/>
                </a:solidFill>
              </a:rPr>
              <a:t>НӘТИЖЕ</a:t>
            </a:r>
            <a:endParaRPr lang="en-US" altLang="ru-RU" sz="1100" b="1" dirty="0">
              <a:solidFill>
                <a:srgbClr val="191919"/>
              </a:solidFill>
            </a:endParaRPr>
          </a:p>
        </p:txBody>
      </p:sp>
      <p:sp>
        <p:nvSpPr>
          <p:cNvPr id="6193" name="TextBox 64"/>
          <p:cNvSpPr txBox="1">
            <a:spLocks noChangeArrowheads="1"/>
          </p:cNvSpPr>
          <p:nvPr/>
        </p:nvSpPr>
        <p:spPr bwMode="auto">
          <a:xfrm>
            <a:off x="7161213" y="4678153"/>
            <a:ext cx="102870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588"/>
              </a:lnSpc>
            </a:pPr>
            <a:r>
              <a:rPr lang="kk-KZ" altLang="ru-RU" sz="1100" b="1" dirty="0">
                <a:solidFill>
                  <a:srgbClr val="191919"/>
                </a:solidFill>
              </a:rPr>
              <a:t>НӘТИЖЕ</a:t>
            </a:r>
            <a:endParaRPr lang="en-US" altLang="ru-RU" sz="1100" b="1" dirty="0">
              <a:solidFill>
                <a:srgbClr val="191919"/>
              </a:solidFill>
            </a:endParaRPr>
          </a:p>
        </p:txBody>
      </p:sp>
      <p:sp>
        <p:nvSpPr>
          <p:cNvPr id="6194" name="TextBox 64"/>
          <p:cNvSpPr txBox="1">
            <a:spLocks noChangeArrowheads="1"/>
          </p:cNvSpPr>
          <p:nvPr/>
        </p:nvSpPr>
        <p:spPr bwMode="auto">
          <a:xfrm>
            <a:off x="10296525" y="4689266"/>
            <a:ext cx="102870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588"/>
              </a:lnSpc>
            </a:pPr>
            <a:r>
              <a:rPr lang="kk-KZ" altLang="ru-RU" sz="1100" b="1" dirty="0">
                <a:solidFill>
                  <a:srgbClr val="191919"/>
                </a:solidFill>
              </a:rPr>
              <a:t>НӘТИЖЕ</a:t>
            </a:r>
            <a:endParaRPr lang="en-US" altLang="ru-RU" sz="1100" b="1" dirty="0">
              <a:solidFill>
                <a:srgbClr val="191919"/>
              </a:solidFill>
            </a:endParaRPr>
          </a:p>
        </p:txBody>
      </p:sp>
      <p:sp>
        <p:nvSpPr>
          <p:cNvPr id="6195" name="TextBox 6"/>
          <p:cNvSpPr txBox="1">
            <a:spLocks noChangeArrowheads="1"/>
          </p:cNvSpPr>
          <p:nvPr/>
        </p:nvSpPr>
        <p:spPr bwMode="auto">
          <a:xfrm>
            <a:off x="207963" y="5022641"/>
            <a:ext cx="239712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pPr>
            <a:r>
              <a:rPr lang="ru-RU" altLang="ru-RU" dirty="0" err="1" smtClean="0">
                <a:solidFill>
                  <a:srgbClr val="191919"/>
                </a:solidFill>
              </a:rPr>
              <a:t>Сенімге</a:t>
            </a:r>
            <a:r>
              <a:rPr lang="ru-RU" altLang="ru-RU" dirty="0" smtClean="0">
                <a:solidFill>
                  <a:srgbClr val="191919"/>
                </a:solidFill>
              </a:rPr>
              <a:t> </a:t>
            </a:r>
            <a:r>
              <a:rPr lang="ru-RU" altLang="ru-RU" dirty="0" err="1" smtClean="0">
                <a:solidFill>
                  <a:srgbClr val="191919"/>
                </a:solidFill>
              </a:rPr>
              <a:t>негізделген</a:t>
            </a:r>
            <a:r>
              <a:rPr lang="ru-RU" altLang="ru-RU" dirty="0" smtClean="0">
                <a:solidFill>
                  <a:srgbClr val="191919"/>
                </a:solidFill>
              </a:rPr>
              <a:t> </a:t>
            </a:r>
            <a:r>
              <a:rPr lang="ru-RU" altLang="ru-RU" dirty="0" err="1">
                <a:solidFill>
                  <a:srgbClr val="191919"/>
                </a:solidFill>
              </a:rPr>
              <a:t>қатынастар</a:t>
            </a:r>
            <a:r>
              <a:rPr lang="ru-RU" altLang="ru-RU" dirty="0">
                <a:solidFill>
                  <a:srgbClr val="191919"/>
                </a:solidFill>
              </a:rPr>
              <a:t> </a:t>
            </a:r>
            <a:r>
              <a:rPr lang="ru-RU" altLang="ru-RU" dirty="0" err="1">
                <a:solidFill>
                  <a:srgbClr val="191919"/>
                </a:solidFill>
              </a:rPr>
              <a:t>орнайды</a:t>
            </a:r>
            <a:r>
              <a:rPr lang="ru-RU" altLang="ru-RU" dirty="0">
                <a:solidFill>
                  <a:srgbClr val="191919"/>
                </a:solidFill>
              </a:rPr>
              <a:t>, </a:t>
            </a:r>
            <a:r>
              <a:rPr lang="ru-RU" altLang="ru-RU" dirty="0" err="1">
                <a:solidFill>
                  <a:srgbClr val="191919"/>
                </a:solidFill>
              </a:rPr>
              <a:t>білім</a:t>
            </a:r>
            <a:r>
              <a:rPr lang="ru-RU" altLang="ru-RU" dirty="0">
                <a:solidFill>
                  <a:srgbClr val="191919"/>
                </a:solidFill>
              </a:rPr>
              <a:t> беру </a:t>
            </a:r>
            <a:r>
              <a:rPr lang="ru-RU" altLang="ru-RU" dirty="0" err="1">
                <a:solidFill>
                  <a:srgbClr val="191919"/>
                </a:solidFill>
              </a:rPr>
              <a:t>үдерісіне</a:t>
            </a:r>
            <a:r>
              <a:rPr lang="ru-RU" altLang="ru-RU" dirty="0">
                <a:solidFill>
                  <a:srgbClr val="191919"/>
                </a:solidFill>
              </a:rPr>
              <a:t> </a:t>
            </a:r>
            <a:r>
              <a:rPr lang="ru-RU" altLang="ru-RU" dirty="0" err="1">
                <a:solidFill>
                  <a:srgbClr val="191919"/>
                </a:solidFill>
              </a:rPr>
              <a:t>қатысу</a:t>
            </a:r>
            <a:r>
              <a:rPr lang="ru-RU" altLang="ru-RU" dirty="0">
                <a:solidFill>
                  <a:srgbClr val="191919"/>
                </a:solidFill>
              </a:rPr>
              <a:t> </a:t>
            </a:r>
            <a:r>
              <a:rPr lang="ru-RU" altLang="ru-RU" dirty="0" err="1">
                <a:solidFill>
                  <a:srgbClr val="191919"/>
                </a:solidFill>
              </a:rPr>
              <a:t>қамтамасыз</a:t>
            </a:r>
            <a:r>
              <a:rPr lang="ru-RU" altLang="ru-RU" dirty="0">
                <a:solidFill>
                  <a:srgbClr val="191919"/>
                </a:solidFill>
              </a:rPr>
              <a:t> </a:t>
            </a:r>
            <a:r>
              <a:rPr lang="ru-RU" altLang="ru-RU" dirty="0" err="1">
                <a:solidFill>
                  <a:srgbClr val="191919"/>
                </a:solidFill>
              </a:rPr>
              <a:t>етіледі</a:t>
            </a:r>
            <a:endParaRPr lang="en-US" altLang="ru-RU" dirty="0">
              <a:solidFill>
                <a:srgbClr val="191919"/>
              </a:solidFill>
            </a:endParaRPr>
          </a:p>
        </p:txBody>
      </p:sp>
      <p:sp>
        <p:nvSpPr>
          <p:cNvPr id="6196" name="TextBox 36"/>
          <p:cNvSpPr txBox="1">
            <a:spLocks noChangeArrowheads="1"/>
          </p:cNvSpPr>
          <p:nvPr/>
        </p:nvSpPr>
        <p:spPr bwMode="auto">
          <a:xfrm>
            <a:off x="3194050" y="5022641"/>
            <a:ext cx="26781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pPr>
            <a:r>
              <a:rPr lang="ru-RU" altLang="ru-RU" dirty="0" err="1">
                <a:solidFill>
                  <a:srgbClr val="191919"/>
                </a:solidFill>
              </a:rPr>
              <a:t>Қойылған</a:t>
            </a:r>
            <a:r>
              <a:rPr lang="ru-RU" altLang="ru-RU" dirty="0">
                <a:solidFill>
                  <a:srgbClr val="191919"/>
                </a:solidFill>
              </a:rPr>
              <a:t> </a:t>
            </a:r>
            <a:r>
              <a:rPr lang="ru-RU" altLang="ru-RU" dirty="0" err="1">
                <a:solidFill>
                  <a:srgbClr val="191919"/>
                </a:solidFill>
              </a:rPr>
              <a:t>мәселелердің</a:t>
            </a:r>
            <a:r>
              <a:rPr lang="ru-RU" altLang="ru-RU" dirty="0">
                <a:solidFill>
                  <a:srgbClr val="191919"/>
                </a:solidFill>
              </a:rPr>
              <a:t> </a:t>
            </a:r>
            <a:r>
              <a:rPr lang="ru-RU" altLang="ru-RU" dirty="0" err="1">
                <a:solidFill>
                  <a:srgbClr val="191919"/>
                </a:solidFill>
              </a:rPr>
              <a:t>өзектілігін</a:t>
            </a:r>
            <a:r>
              <a:rPr lang="ru-RU" altLang="ru-RU" dirty="0">
                <a:solidFill>
                  <a:srgbClr val="191919"/>
                </a:solidFill>
              </a:rPr>
              <a:t> </a:t>
            </a:r>
            <a:r>
              <a:rPr lang="ru-RU" altLang="ru-RU" dirty="0" err="1">
                <a:solidFill>
                  <a:srgbClr val="191919"/>
                </a:solidFill>
              </a:rPr>
              <a:t>түсінеді</a:t>
            </a:r>
            <a:r>
              <a:rPr lang="ru-RU" altLang="ru-RU" dirty="0">
                <a:solidFill>
                  <a:srgbClr val="191919"/>
                </a:solidFill>
              </a:rPr>
              <a:t>, </a:t>
            </a:r>
            <a:r>
              <a:rPr lang="ru-RU" altLang="ru-RU" dirty="0" err="1">
                <a:solidFill>
                  <a:srgbClr val="191919"/>
                </a:solidFill>
              </a:rPr>
              <a:t>ананың</a:t>
            </a:r>
            <a:r>
              <a:rPr lang="ru-RU" altLang="ru-RU" dirty="0">
                <a:solidFill>
                  <a:srgbClr val="191919"/>
                </a:solidFill>
              </a:rPr>
              <a:t>, </a:t>
            </a:r>
            <a:r>
              <a:rPr lang="ru-RU" altLang="ru-RU" dirty="0" err="1">
                <a:solidFill>
                  <a:srgbClr val="191919"/>
                </a:solidFill>
              </a:rPr>
              <a:t>әкенің</a:t>
            </a:r>
            <a:r>
              <a:rPr lang="ru-RU" altLang="ru-RU" dirty="0">
                <a:solidFill>
                  <a:srgbClr val="191919"/>
                </a:solidFill>
              </a:rPr>
              <a:t> </a:t>
            </a:r>
            <a:r>
              <a:rPr lang="ru-RU" altLang="ru-RU" dirty="0" err="1">
                <a:solidFill>
                  <a:srgbClr val="191919"/>
                </a:solidFill>
              </a:rPr>
              <a:t>рөлі</a:t>
            </a:r>
            <a:r>
              <a:rPr lang="ru-RU" altLang="ru-RU" dirty="0">
                <a:solidFill>
                  <a:srgbClr val="191919"/>
                </a:solidFill>
              </a:rPr>
              <a:t>, </a:t>
            </a:r>
            <a:r>
              <a:rPr lang="ru-RU" altLang="ru-RU" dirty="0" err="1">
                <a:solidFill>
                  <a:srgbClr val="191919"/>
                </a:solidFill>
              </a:rPr>
              <a:t>балалардың</a:t>
            </a:r>
            <a:r>
              <a:rPr lang="ru-RU" altLang="ru-RU" dirty="0">
                <a:solidFill>
                  <a:srgbClr val="191919"/>
                </a:solidFill>
              </a:rPr>
              <a:t> </a:t>
            </a:r>
            <a:r>
              <a:rPr lang="ru-RU" altLang="ru-RU" dirty="0" err="1">
                <a:solidFill>
                  <a:srgbClr val="191919"/>
                </a:solidFill>
              </a:rPr>
              <a:t>жас</a:t>
            </a:r>
            <a:r>
              <a:rPr lang="ru-RU" altLang="ru-RU" dirty="0">
                <a:solidFill>
                  <a:srgbClr val="191919"/>
                </a:solidFill>
              </a:rPr>
              <a:t> </a:t>
            </a:r>
            <a:r>
              <a:rPr lang="ru-RU" altLang="ru-RU" dirty="0" err="1">
                <a:solidFill>
                  <a:srgbClr val="191919"/>
                </a:solidFill>
              </a:rPr>
              <a:t>ерекшеліктері</a:t>
            </a:r>
            <a:r>
              <a:rPr lang="ru-RU" altLang="ru-RU" dirty="0">
                <a:solidFill>
                  <a:srgbClr val="191919"/>
                </a:solidFill>
              </a:rPr>
              <a:t> </a:t>
            </a:r>
            <a:r>
              <a:rPr lang="ru-RU" altLang="ru-RU" dirty="0" err="1">
                <a:solidFill>
                  <a:srgbClr val="191919"/>
                </a:solidFill>
              </a:rPr>
              <a:t>туралы</a:t>
            </a:r>
            <a:r>
              <a:rPr lang="ru-RU" altLang="ru-RU" dirty="0">
                <a:solidFill>
                  <a:srgbClr val="191919"/>
                </a:solidFill>
              </a:rPr>
              <a:t> </a:t>
            </a:r>
            <a:r>
              <a:rPr lang="ru-RU" altLang="ru-RU" dirty="0" err="1">
                <a:solidFill>
                  <a:srgbClr val="191919"/>
                </a:solidFill>
              </a:rPr>
              <a:t>түсініктерін</a:t>
            </a:r>
            <a:r>
              <a:rPr lang="ru-RU" altLang="ru-RU" dirty="0">
                <a:solidFill>
                  <a:srgbClr val="191919"/>
                </a:solidFill>
              </a:rPr>
              <a:t> </a:t>
            </a:r>
            <a:r>
              <a:rPr lang="ru-RU" altLang="ru-RU" dirty="0" err="1">
                <a:solidFill>
                  <a:srgbClr val="191919"/>
                </a:solidFill>
              </a:rPr>
              <a:t>тереңдетеді</a:t>
            </a:r>
            <a:endParaRPr lang="en-US" altLang="ru-RU" dirty="0">
              <a:solidFill>
                <a:srgbClr val="191919"/>
              </a:solidFill>
            </a:endParaRPr>
          </a:p>
        </p:txBody>
      </p:sp>
      <p:sp>
        <p:nvSpPr>
          <p:cNvPr id="6197" name="TextBox 41"/>
          <p:cNvSpPr txBox="1">
            <a:spLocks noChangeArrowheads="1"/>
          </p:cNvSpPr>
          <p:nvPr/>
        </p:nvSpPr>
        <p:spPr bwMode="auto">
          <a:xfrm>
            <a:off x="6501606" y="4945696"/>
            <a:ext cx="25860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pPr>
            <a:r>
              <a:rPr lang="ru-RU" altLang="ru-RU" dirty="0">
                <a:solidFill>
                  <a:srgbClr val="191919"/>
                </a:solidFill>
              </a:rPr>
              <a:t> </a:t>
            </a:r>
            <a:r>
              <a:rPr lang="ru-RU" altLang="ru-RU" dirty="0" err="1">
                <a:solidFill>
                  <a:srgbClr val="191919"/>
                </a:solidFill>
              </a:rPr>
              <a:t>отбасындағы</a:t>
            </a:r>
            <a:r>
              <a:rPr lang="ru-RU" altLang="ru-RU" dirty="0">
                <a:solidFill>
                  <a:srgbClr val="191919"/>
                </a:solidFill>
              </a:rPr>
              <a:t> </a:t>
            </a:r>
            <a:r>
              <a:rPr lang="ru-RU" altLang="ru-RU" dirty="0" err="1">
                <a:solidFill>
                  <a:srgbClr val="191919"/>
                </a:solidFill>
              </a:rPr>
              <a:t>қарым-қатынас</a:t>
            </a:r>
            <a:r>
              <a:rPr lang="ru-RU" altLang="ru-RU" dirty="0">
                <a:solidFill>
                  <a:srgbClr val="191919"/>
                </a:solidFill>
              </a:rPr>
              <a:t>, </a:t>
            </a:r>
            <a:r>
              <a:rPr lang="ru-RU" altLang="ru-RU" dirty="0" err="1">
                <a:solidFill>
                  <a:srgbClr val="191919"/>
                </a:solidFill>
              </a:rPr>
              <a:t>белсенді</a:t>
            </a:r>
            <a:r>
              <a:rPr lang="ru-RU" altLang="ru-RU" dirty="0">
                <a:solidFill>
                  <a:srgbClr val="191919"/>
                </a:solidFill>
              </a:rPr>
              <a:t> </a:t>
            </a:r>
            <a:r>
              <a:rPr lang="ru-RU" altLang="ru-RU" dirty="0" err="1">
                <a:solidFill>
                  <a:srgbClr val="191919"/>
                </a:solidFill>
              </a:rPr>
              <a:t>тыңдау</a:t>
            </a:r>
            <a:r>
              <a:rPr lang="ru-RU" altLang="ru-RU" dirty="0">
                <a:solidFill>
                  <a:srgbClr val="191919"/>
                </a:solidFill>
              </a:rPr>
              <a:t>, </a:t>
            </a:r>
            <a:r>
              <a:rPr lang="ru-RU" altLang="ru-RU" dirty="0" err="1">
                <a:solidFill>
                  <a:srgbClr val="191919"/>
                </a:solidFill>
              </a:rPr>
              <a:t>жанжалды</a:t>
            </a:r>
            <a:r>
              <a:rPr lang="ru-RU" altLang="ru-RU" dirty="0">
                <a:solidFill>
                  <a:srgbClr val="191919"/>
                </a:solidFill>
              </a:rPr>
              <a:t> </a:t>
            </a:r>
            <a:r>
              <a:rPr lang="ru-RU" altLang="ru-RU" dirty="0" err="1">
                <a:solidFill>
                  <a:srgbClr val="191919"/>
                </a:solidFill>
              </a:rPr>
              <a:t>реттеу</a:t>
            </a:r>
            <a:r>
              <a:rPr lang="ru-RU" altLang="ru-RU" dirty="0">
                <a:solidFill>
                  <a:srgbClr val="191919"/>
                </a:solidFill>
              </a:rPr>
              <a:t>, </a:t>
            </a:r>
            <a:r>
              <a:rPr lang="ru-RU" altLang="ru-RU" dirty="0" err="1">
                <a:solidFill>
                  <a:srgbClr val="191919"/>
                </a:solidFill>
              </a:rPr>
              <a:t>күйзеліске</a:t>
            </a:r>
            <a:r>
              <a:rPr lang="ru-RU" altLang="ru-RU" dirty="0">
                <a:solidFill>
                  <a:srgbClr val="191919"/>
                </a:solidFill>
              </a:rPr>
              <a:t> </a:t>
            </a:r>
            <a:r>
              <a:rPr lang="ru-RU" altLang="ru-RU" dirty="0" err="1">
                <a:solidFill>
                  <a:srgbClr val="191919"/>
                </a:solidFill>
              </a:rPr>
              <a:t>төзімділікті</a:t>
            </a:r>
            <a:r>
              <a:rPr lang="ru-RU" altLang="ru-RU" dirty="0">
                <a:solidFill>
                  <a:srgbClr val="191919"/>
                </a:solidFill>
              </a:rPr>
              <a:t> </a:t>
            </a:r>
            <a:r>
              <a:rPr lang="ru-RU" altLang="ru-RU" dirty="0" err="1">
                <a:solidFill>
                  <a:srgbClr val="191919"/>
                </a:solidFill>
              </a:rPr>
              <a:t>дамыту</a:t>
            </a:r>
            <a:r>
              <a:rPr lang="ru-RU" altLang="ru-RU" dirty="0">
                <a:solidFill>
                  <a:srgbClr val="191919"/>
                </a:solidFill>
              </a:rPr>
              <a:t>; </a:t>
            </a:r>
            <a:r>
              <a:rPr lang="ru-RU" altLang="ru-RU" dirty="0" err="1">
                <a:solidFill>
                  <a:srgbClr val="191919"/>
                </a:solidFill>
              </a:rPr>
              <a:t>стандартты</a:t>
            </a:r>
            <a:r>
              <a:rPr lang="ru-RU" altLang="ru-RU" dirty="0">
                <a:solidFill>
                  <a:srgbClr val="191919"/>
                </a:solidFill>
              </a:rPr>
              <a:t> </a:t>
            </a:r>
            <a:r>
              <a:rPr lang="ru-RU" altLang="ru-RU" dirty="0" err="1">
                <a:solidFill>
                  <a:srgbClr val="191919"/>
                </a:solidFill>
              </a:rPr>
              <a:t>емес</a:t>
            </a:r>
            <a:r>
              <a:rPr lang="ru-RU" altLang="ru-RU" dirty="0">
                <a:solidFill>
                  <a:srgbClr val="191919"/>
                </a:solidFill>
              </a:rPr>
              <a:t> </a:t>
            </a:r>
            <a:r>
              <a:rPr lang="ru-RU" altLang="ru-RU" dirty="0" err="1">
                <a:solidFill>
                  <a:srgbClr val="191919"/>
                </a:solidFill>
              </a:rPr>
              <a:t>жағдайларды</a:t>
            </a:r>
            <a:r>
              <a:rPr lang="ru-RU" altLang="ru-RU" dirty="0">
                <a:solidFill>
                  <a:srgbClr val="191919"/>
                </a:solidFill>
              </a:rPr>
              <a:t> </a:t>
            </a:r>
            <a:r>
              <a:rPr lang="ru-RU" altLang="ru-RU" dirty="0" err="1">
                <a:solidFill>
                  <a:srgbClr val="191919"/>
                </a:solidFill>
              </a:rPr>
              <a:t>шешу</a:t>
            </a:r>
            <a:r>
              <a:rPr lang="ru-RU" altLang="ru-RU" dirty="0">
                <a:solidFill>
                  <a:srgbClr val="191919"/>
                </a:solidFill>
              </a:rPr>
              <a:t>  </a:t>
            </a:r>
            <a:r>
              <a:rPr lang="ru-RU" altLang="ru-RU" dirty="0" err="1" smtClean="0">
                <a:solidFill>
                  <a:srgbClr val="191919"/>
                </a:solidFill>
              </a:rPr>
              <a:t>дағдыларын</a:t>
            </a:r>
            <a:r>
              <a:rPr lang="ru-RU" altLang="ru-RU" dirty="0" smtClean="0">
                <a:solidFill>
                  <a:srgbClr val="191919"/>
                </a:solidFill>
              </a:rPr>
              <a:t> </a:t>
            </a:r>
            <a:r>
              <a:rPr lang="ru-RU" altLang="ru-RU" dirty="0" err="1">
                <a:solidFill>
                  <a:srgbClr val="191919"/>
                </a:solidFill>
              </a:rPr>
              <a:t>игереді</a:t>
            </a:r>
            <a:r>
              <a:rPr lang="ru-RU" altLang="ru-RU" dirty="0">
                <a:solidFill>
                  <a:srgbClr val="191919"/>
                </a:solidFill>
              </a:rPr>
              <a:t>:</a:t>
            </a:r>
            <a:endParaRPr lang="en-US" altLang="ru-RU" dirty="0">
              <a:solidFill>
                <a:srgbClr val="191919"/>
              </a:solidFill>
            </a:endParaRPr>
          </a:p>
        </p:txBody>
      </p:sp>
      <p:sp>
        <p:nvSpPr>
          <p:cNvPr id="6198" name="TextBox 42"/>
          <p:cNvSpPr txBox="1">
            <a:spLocks noChangeArrowheads="1"/>
          </p:cNvSpPr>
          <p:nvPr/>
        </p:nvSpPr>
        <p:spPr bwMode="auto">
          <a:xfrm>
            <a:off x="9505950" y="5022641"/>
            <a:ext cx="25701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pPr>
            <a:r>
              <a:rPr lang="ru-RU" altLang="ru-RU" dirty="0" err="1">
                <a:solidFill>
                  <a:srgbClr val="191919"/>
                </a:solidFill>
              </a:rPr>
              <a:t>Тәрбие</a:t>
            </a:r>
            <a:r>
              <a:rPr lang="ru-RU" altLang="ru-RU" dirty="0">
                <a:solidFill>
                  <a:srgbClr val="191919"/>
                </a:solidFill>
              </a:rPr>
              <a:t> </a:t>
            </a:r>
            <a:r>
              <a:rPr lang="ru-RU" altLang="ru-RU" dirty="0" err="1">
                <a:solidFill>
                  <a:srgbClr val="191919"/>
                </a:solidFill>
              </a:rPr>
              <a:t>үдерісіне</a:t>
            </a:r>
            <a:r>
              <a:rPr lang="ru-RU" altLang="ru-RU" dirty="0">
                <a:solidFill>
                  <a:srgbClr val="191919"/>
                </a:solidFill>
              </a:rPr>
              <a:t> </a:t>
            </a:r>
            <a:r>
              <a:rPr lang="ru-RU" altLang="ru-RU" dirty="0" err="1">
                <a:solidFill>
                  <a:srgbClr val="191919"/>
                </a:solidFill>
              </a:rPr>
              <a:t>саналы</a:t>
            </a:r>
            <a:r>
              <a:rPr lang="ru-RU" altLang="ru-RU" dirty="0">
                <a:solidFill>
                  <a:srgbClr val="191919"/>
                </a:solidFill>
              </a:rPr>
              <a:t> </a:t>
            </a:r>
            <a:r>
              <a:rPr lang="ru-RU" altLang="ru-RU" dirty="0" err="1">
                <a:solidFill>
                  <a:srgbClr val="191919"/>
                </a:solidFill>
              </a:rPr>
              <a:t>көзқарас</a:t>
            </a:r>
            <a:r>
              <a:rPr lang="ru-RU" altLang="ru-RU" dirty="0">
                <a:solidFill>
                  <a:srgbClr val="191919"/>
                </a:solidFill>
              </a:rPr>
              <a:t>, </a:t>
            </a:r>
            <a:r>
              <a:rPr lang="ru-RU" altLang="ru-RU" dirty="0" err="1">
                <a:solidFill>
                  <a:srgbClr val="191919"/>
                </a:solidFill>
              </a:rPr>
              <a:t>жоғары</a:t>
            </a:r>
            <a:r>
              <a:rPr lang="ru-RU" altLang="ru-RU" dirty="0">
                <a:solidFill>
                  <a:srgbClr val="191919"/>
                </a:solidFill>
              </a:rPr>
              <a:t> </a:t>
            </a:r>
            <a:r>
              <a:rPr lang="ru-RU" altLang="ru-RU" dirty="0" err="1">
                <a:solidFill>
                  <a:srgbClr val="191919"/>
                </a:solidFill>
              </a:rPr>
              <a:t>жауапкершілік</a:t>
            </a:r>
            <a:r>
              <a:rPr lang="ru-RU" altLang="ru-RU" dirty="0">
                <a:solidFill>
                  <a:srgbClr val="191919"/>
                </a:solidFill>
              </a:rPr>
              <a:t>, </a:t>
            </a:r>
            <a:r>
              <a:rPr lang="ru-RU" altLang="ru-RU" dirty="0" err="1">
                <a:solidFill>
                  <a:srgbClr val="191919"/>
                </a:solidFill>
              </a:rPr>
              <a:t>отбасындағы</a:t>
            </a:r>
            <a:r>
              <a:rPr lang="ru-RU" altLang="ru-RU" dirty="0">
                <a:solidFill>
                  <a:srgbClr val="191919"/>
                </a:solidFill>
              </a:rPr>
              <a:t> </a:t>
            </a:r>
            <a:r>
              <a:rPr lang="ru-RU" altLang="ru-RU" dirty="0" err="1">
                <a:solidFill>
                  <a:srgbClr val="191919"/>
                </a:solidFill>
              </a:rPr>
              <a:t>тәрбие</a:t>
            </a:r>
            <a:r>
              <a:rPr lang="ru-RU" altLang="ru-RU" dirty="0">
                <a:solidFill>
                  <a:srgbClr val="191919"/>
                </a:solidFill>
              </a:rPr>
              <a:t> </a:t>
            </a:r>
            <a:r>
              <a:rPr lang="ru-RU" altLang="ru-RU" dirty="0" err="1">
                <a:solidFill>
                  <a:srgbClr val="191919"/>
                </a:solidFill>
              </a:rPr>
              <a:t>мәселелеріне</a:t>
            </a:r>
            <a:r>
              <a:rPr lang="ru-RU" altLang="ru-RU" dirty="0">
                <a:solidFill>
                  <a:srgbClr val="191919"/>
                </a:solidFill>
              </a:rPr>
              <a:t> </a:t>
            </a:r>
            <a:r>
              <a:rPr lang="ru-RU" altLang="ru-RU" dirty="0" err="1">
                <a:solidFill>
                  <a:srgbClr val="191919"/>
                </a:solidFill>
              </a:rPr>
              <a:t>қызығушылық</a:t>
            </a:r>
            <a:r>
              <a:rPr lang="ru-RU" altLang="ru-RU" dirty="0">
                <a:solidFill>
                  <a:srgbClr val="191919"/>
                </a:solidFill>
              </a:rPr>
              <a:t> </a:t>
            </a:r>
            <a:r>
              <a:rPr lang="ru-RU" altLang="ru-RU" dirty="0" err="1">
                <a:solidFill>
                  <a:srgbClr val="191919"/>
                </a:solidFill>
              </a:rPr>
              <a:t>танытады</a:t>
            </a:r>
            <a:endParaRPr lang="en-US" altLang="ru-RU" dirty="0">
              <a:solidFill>
                <a:srgbClr val="191919"/>
              </a:solidFill>
            </a:endParaRPr>
          </a:p>
        </p:txBody>
      </p:sp>
      <p:sp>
        <p:nvSpPr>
          <p:cNvPr id="6199" name="TextBox 60"/>
          <p:cNvSpPr txBox="1">
            <a:spLocks noChangeArrowheads="1"/>
          </p:cNvSpPr>
          <p:nvPr/>
        </p:nvSpPr>
        <p:spPr bwMode="auto">
          <a:xfrm>
            <a:off x="3621088" y="2546141"/>
            <a:ext cx="163830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588"/>
              </a:lnSpc>
            </a:pPr>
            <a:r>
              <a:rPr lang="kk-KZ" altLang="ru-RU" sz="1100" b="1" dirty="0">
                <a:solidFill>
                  <a:srgbClr val="191919"/>
                </a:solidFill>
              </a:rPr>
              <a:t>АТА-АНАЛАР</a:t>
            </a:r>
            <a:endParaRPr lang="en-US" altLang="ru-RU" sz="1100" b="1" dirty="0">
              <a:solidFill>
                <a:srgbClr val="191919"/>
              </a:solidFill>
            </a:endParaRPr>
          </a:p>
        </p:txBody>
      </p:sp>
      <p:sp>
        <p:nvSpPr>
          <p:cNvPr id="6200" name="Freeform 53"/>
          <p:cNvSpPr>
            <a:spLocks noChangeArrowheads="1"/>
          </p:cNvSpPr>
          <p:nvPr/>
        </p:nvSpPr>
        <p:spPr bwMode="auto">
          <a:xfrm>
            <a:off x="4265613" y="2808078"/>
            <a:ext cx="406400" cy="333375"/>
          </a:xfrm>
          <a:custGeom>
            <a:avLst/>
            <a:gdLst>
              <a:gd name="T0" fmla="*/ 0 w 528360"/>
              <a:gd name="T1" fmla="*/ 0 h 419806"/>
              <a:gd name="T2" fmla="*/ 528360 w 528360"/>
              <a:gd name="T3" fmla="*/ 0 h 419806"/>
              <a:gd name="T4" fmla="*/ 528360 w 528360"/>
              <a:gd name="T5" fmla="*/ 419806 h 419806"/>
              <a:gd name="T6" fmla="*/ 0 w 528360"/>
              <a:gd name="T7" fmla="*/ 419806 h 419806"/>
              <a:gd name="T8" fmla="*/ 0 w 528360"/>
              <a:gd name="T9" fmla="*/ 0 h 419806"/>
              <a:gd name="T10" fmla="*/ 0 60000 65536"/>
              <a:gd name="T11" fmla="*/ 0 60000 65536"/>
              <a:gd name="T12" fmla="*/ 0 60000 65536"/>
              <a:gd name="T13" fmla="*/ 0 60000 65536"/>
              <a:gd name="T14" fmla="*/ 0 60000 65536"/>
              <a:gd name="T15" fmla="*/ 0 w 528360"/>
              <a:gd name="T16" fmla="*/ 0 h 419806"/>
              <a:gd name="T17" fmla="*/ 528360 w 528360"/>
              <a:gd name="T18" fmla="*/ 419806 h 419806"/>
            </a:gdLst>
            <a:ahLst/>
            <a:cxnLst>
              <a:cxn ang="T10">
                <a:pos x="T0" y="T1"/>
              </a:cxn>
              <a:cxn ang="T11">
                <a:pos x="T2" y="T3"/>
              </a:cxn>
              <a:cxn ang="T12">
                <a:pos x="T4" y="T5"/>
              </a:cxn>
              <a:cxn ang="T13">
                <a:pos x="T6" y="T7"/>
              </a:cxn>
              <a:cxn ang="T14">
                <a:pos x="T8" y="T9"/>
              </a:cxn>
            </a:cxnLst>
            <a:rect l="T15" t="T16" r="T17" b="T18"/>
            <a:pathLst>
              <a:path w="528360" h="419806">
                <a:moveTo>
                  <a:pt x="0" y="0"/>
                </a:moveTo>
                <a:lnTo>
                  <a:pt x="528360" y="0"/>
                </a:lnTo>
                <a:lnTo>
                  <a:pt x="528360" y="419806"/>
                </a:lnTo>
                <a:lnTo>
                  <a:pt x="0" y="419806"/>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spTree>
    <p:extLst>
      <p:ext uri="{BB962C8B-B14F-4D97-AF65-F5344CB8AC3E}">
        <p14:creationId xmlns:p14="http://schemas.microsoft.com/office/powerpoint/2010/main" val="942520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49;g2160f2f9c6f_0_912"/>
          <p:cNvSpPr txBox="1"/>
          <p:nvPr/>
        </p:nvSpPr>
        <p:spPr>
          <a:xfrm>
            <a:off x="8175171" y="6100974"/>
            <a:ext cx="3371590" cy="615523"/>
          </a:xfrm>
          <a:prstGeom prst="rect">
            <a:avLst/>
          </a:prstGeom>
          <a:noFill/>
          <a:ln>
            <a:noFill/>
          </a:ln>
        </p:spPr>
        <p:txBody>
          <a:bodyPr spcFirstLastPara="1" wrap="square" lIns="91425" tIns="91425" rIns="91425" bIns="91425" anchor="t" anchorCtr="0">
            <a:spAutoFit/>
          </a:bodyPr>
          <a:lstStyle/>
          <a:p>
            <a:pPr algn="ctr">
              <a:buSzPts val="1800"/>
            </a:pPr>
            <a:r>
              <a:rPr lang="kk-KZ" dirty="0">
                <a:solidFill>
                  <a:srgbClr val="002060"/>
                </a:solidFill>
              </a:rPr>
              <a:t>Клуб жұмысы порталда онлайн</a:t>
            </a:r>
            <a:r>
              <a:rPr lang="ru-RU" dirty="0">
                <a:solidFill>
                  <a:srgbClr val="002060"/>
                </a:solidFill>
              </a:rPr>
              <a:t>-</a:t>
            </a:r>
            <a:r>
              <a:rPr lang="kk-KZ" dirty="0">
                <a:solidFill>
                  <a:srgbClr val="002060"/>
                </a:solidFill>
              </a:rPr>
              <a:t>мектеп арқылы жасалады</a:t>
            </a:r>
          </a:p>
        </p:txBody>
      </p:sp>
      <p:sp>
        <p:nvSpPr>
          <p:cNvPr id="6" name="Прямоугольник 5"/>
          <p:cNvSpPr/>
          <p:nvPr/>
        </p:nvSpPr>
        <p:spPr>
          <a:xfrm rot="16200000">
            <a:off x="-1290916" y="3116432"/>
            <a:ext cx="3692174" cy="461665"/>
          </a:xfrm>
          <a:prstGeom prst="rect">
            <a:avLst/>
          </a:prstGeom>
        </p:spPr>
        <p:txBody>
          <a:bodyPr wrap="square">
            <a:spAutoFit/>
          </a:bodyPr>
          <a:lstStyle/>
          <a:p>
            <a:r>
              <a:rPr lang="kk-KZ" sz="2400" dirty="0">
                <a:ea typeface="Calibri" panose="020F0502020204030204" pitchFamily="34" charset="0"/>
              </a:rPr>
              <a:t>ДАНАЛЫҚ МЕКТЕБІ </a:t>
            </a:r>
            <a:endParaRPr lang="ru-RU" sz="2400" dirty="0"/>
          </a:p>
        </p:txBody>
      </p:sp>
      <p:sp>
        <p:nvSpPr>
          <p:cNvPr id="7" name="Скругленный прямоугольник 6"/>
          <p:cNvSpPr/>
          <p:nvPr/>
        </p:nvSpPr>
        <p:spPr>
          <a:xfrm>
            <a:off x="9625101" y="1647645"/>
            <a:ext cx="2288686" cy="3032594"/>
          </a:xfrm>
          <a:prstGeom prst="round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600" dirty="0">
                <a:solidFill>
                  <a:srgbClr val="000000"/>
                </a:solidFill>
              </a:rPr>
              <a:t>дөңгелек үстел</a:t>
            </a:r>
          </a:p>
          <a:p>
            <a:pPr algn="ctr"/>
            <a:r>
              <a:rPr lang="kk-KZ" sz="1600" dirty="0">
                <a:solidFill>
                  <a:srgbClr val="000000"/>
                </a:solidFill>
              </a:rPr>
              <a:t>сайыс</a:t>
            </a:r>
          </a:p>
          <a:p>
            <a:pPr algn="ctr"/>
            <a:r>
              <a:rPr lang="kk-KZ" sz="1600" dirty="0">
                <a:solidFill>
                  <a:srgbClr val="000000"/>
                </a:solidFill>
              </a:rPr>
              <a:t>семинар</a:t>
            </a:r>
          </a:p>
          <a:p>
            <a:pPr algn="ctr"/>
            <a:r>
              <a:rPr lang="kk-KZ" sz="1600" dirty="0">
                <a:solidFill>
                  <a:srgbClr val="000000"/>
                </a:solidFill>
              </a:rPr>
              <a:t>кездесу</a:t>
            </a:r>
          </a:p>
          <a:p>
            <a:pPr algn="ctr"/>
            <a:r>
              <a:rPr lang="kk-KZ" sz="1600" dirty="0">
                <a:solidFill>
                  <a:srgbClr val="000000"/>
                </a:solidFill>
              </a:rPr>
              <a:t>әңгімелер</a:t>
            </a:r>
          </a:p>
          <a:p>
            <a:pPr algn="ctr"/>
            <a:r>
              <a:rPr lang="kk-KZ" sz="1600" dirty="0">
                <a:solidFill>
                  <a:srgbClr val="000000"/>
                </a:solidFill>
              </a:rPr>
              <a:t>талқылаулар</a:t>
            </a:r>
          </a:p>
          <a:p>
            <a:pPr algn="ctr"/>
            <a:r>
              <a:rPr lang="kk-KZ" sz="1600" dirty="0">
                <a:solidFill>
                  <a:srgbClr val="000000"/>
                </a:solidFill>
              </a:rPr>
              <a:t>дастархан басындағы әңгімелер</a:t>
            </a:r>
          </a:p>
        </p:txBody>
      </p:sp>
      <p:sp>
        <p:nvSpPr>
          <p:cNvPr id="8" name="Прямоугольник 7"/>
          <p:cNvSpPr/>
          <p:nvPr/>
        </p:nvSpPr>
        <p:spPr>
          <a:xfrm>
            <a:off x="1299741" y="4133595"/>
            <a:ext cx="2006019" cy="307777"/>
          </a:xfrm>
          <a:prstGeom prst="rect">
            <a:avLst/>
          </a:prstGeom>
        </p:spPr>
        <p:txBody>
          <a:bodyPr wrap="square">
            <a:spAutoFit/>
          </a:bodyPr>
          <a:lstStyle/>
          <a:p>
            <a:r>
              <a:rPr lang="ru-RU" b="1" dirty="0">
                <a:solidFill>
                  <a:srgbClr val="4472C4">
                    <a:lumMod val="75000"/>
                  </a:srgbClr>
                </a:solidFill>
              </a:rPr>
              <a:t>АҒА ҚАМҚОРЛЫҒЫ</a:t>
            </a:r>
          </a:p>
        </p:txBody>
      </p:sp>
      <p:sp>
        <p:nvSpPr>
          <p:cNvPr id="9" name="Прямоугольник 8"/>
          <p:cNvSpPr/>
          <p:nvPr/>
        </p:nvSpPr>
        <p:spPr>
          <a:xfrm>
            <a:off x="3576258" y="5065153"/>
            <a:ext cx="5807942" cy="523220"/>
          </a:xfrm>
          <a:prstGeom prst="rect">
            <a:avLst/>
          </a:prstGeom>
        </p:spPr>
        <p:txBody>
          <a:bodyPr wrap="square">
            <a:spAutoFit/>
          </a:bodyPr>
          <a:lstStyle/>
          <a:p>
            <a:pPr marL="342900" indent="-342900">
              <a:buFont typeface="Arial"/>
              <a:buAutoNum type="arabicPeriod" startAt="7"/>
            </a:pPr>
            <a:r>
              <a:rPr lang="ru-RU" dirty="0"/>
              <a:t>ҚЫЗ ҒҰМЫРДЫҢ ҚҰПИЯЛАРЫ. </a:t>
            </a:r>
          </a:p>
          <a:p>
            <a:pPr marL="342900" indent="-342900">
              <a:buFont typeface="Arial"/>
              <a:buAutoNum type="arabicPeriod" startAt="7"/>
            </a:pPr>
            <a:r>
              <a:rPr lang="ru-RU" dirty="0"/>
              <a:t>ҚЫЗДАР БІЛУГЕ ТИІС... </a:t>
            </a:r>
          </a:p>
        </p:txBody>
      </p:sp>
      <p:sp>
        <p:nvSpPr>
          <p:cNvPr id="10" name="TextBox 9">
            <a:extLst>
              <a:ext uri="{FF2B5EF4-FFF2-40B4-BE49-F238E27FC236}">
                <a16:creationId xmlns:a16="http://schemas.microsoft.com/office/drawing/2014/main" xmlns="" id="{4DB69677-B214-4799-9995-7A220C76070F}"/>
              </a:ext>
            </a:extLst>
          </p:cNvPr>
          <p:cNvSpPr txBox="1"/>
          <p:nvPr/>
        </p:nvSpPr>
        <p:spPr>
          <a:xfrm>
            <a:off x="1039835" y="906041"/>
            <a:ext cx="2075321" cy="369332"/>
          </a:xfrm>
          <a:prstGeom prst="rect">
            <a:avLst/>
          </a:prstGeom>
          <a:noFill/>
        </p:spPr>
        <p:txBody>
          <a:bodyPr wrap="square">
            <a:spAutoFit/>
          </a:bodyPr>
          <a:lstStyle/>
          <a:p>
            <a:r>
              <a:rPr lang="kk-KZ" sz="1800" dirty="0"/>
              <a:t>К</a:t>
            </a:r>
            <a:r>
              <a:rPr lang="ru-RU" sz="1800" dirty="0"/>
              <a:t>луб </a:t>
            </a:r>
            <a:r>
              <a:rPr lang="ru-RU" sz="1800" dirty="0" err="1"/>
              <a:t>жиындары</a:t>
            </a:r>
            <a:endParaRPr lang="ru-RU" sz="1800" dirty="0"/>
          </a:p>
        </p:txBody>
      </p:sp>
      <p:sp>
        <p:nvSpPr>
          <p:cNvPr id="11" name="TextBox 10">
            <a:extLst>
              <a:ext uri="{FF2B5EF4-FFF2-40B4-BE49-F238E27FC236}">
                <a16:creationId xmlns:a16="http://schemas.microsoft.com/office/drawing/2014/main" xmlns="" id="{8A1D41DC-AFFC-B4B3-66AF-1E5B6F7A3AC7}"/>
              </a:ext>
            </a:extLst>
          </p:cNvPr>
          <p:cNvSpPr txBox="1"/>
          <p:nvPr/>
        </p:nvSpPr>
        <p:spPr>
          <a:xfrm>
            <a:off x="5952701" y="921107"/>
            <a:ext cx="2075321" cy="369332"/>
          </a:xfrm>
          <a:prstGeom prst="rect">
            <a:avLst/>
          </a:prstGeom>
          <a:noFill/>
        </p:spPr>
        <p:txBody>
          <a:bodyPr wrap="square">
            <a:spAutoFit/>
          </a:bodyPr>
          <a:lstStyle/>
          <a:p>
            <a:r>
              <a:rPr lang="ru-RU" sz="1800" dirty="0" err="1"/>
              <a:t>Тақырыптар</a:t>
            </a:r>
            <a:endParaRPr lang="ru-RU" sz="1800" dirty="0"/>
          </a:p>
        </p:txBody>
      </p:sp>
      <p:sp>
        <p:nvSpPr>
          <p:cNvPr id="12" name="TextBox 11">
            <a:extLst>
              <a:ext uri="{FF2B5EF4-FFF2-40B4-BE49-F238E27FC236}">
                <a16:creationId xmlns:a16="http://schemas.microsoft.com/office/drawing/2014/main" xmlns="" id="{368C5710-A18E-09E0-89AC-26D9F4EC4416}"/>
              </a:ext>
            </a:extLst>
          </p:cNvPr>
          <p:cNvSpPr txBox="1"/>
          <p:nvPr/>
        </p:nvSpPr>
        <p:spPr>
          <a:xfrm>
            <a:off x="9431128" y="935398"/>
            <a:ext cx="2288686" cy="369332"/>
          </a:xfrm>
          <a:prstGeom prst="rect">
            <a:avLst/>
          </a:prstGeom>
          <a:noFill/>
        </p:spPr>
        <p:txBody>
          <a:bodyPr wrap="square">
            <a:spAutoFit/>
          </a:bodyPr>
          <a:lstStyle/>
          <a:p>
            <a:r>
              <a:rPr lang="ru-RU" sz="1800" dirty="0" err="1"/>
              <a:t>Өткізу</a:t>
            </a:r>
            <a:r>
              <a:rPr lang="ru-RU" sz="1800" dirty="0"/>
              <a:t> </a:t>
            </a:r>
            <a:r>
              <a:rPr lang="ru-RU" sz="1800" dirty="0" err="1"/>
              <a:t>формалары</a:t>
            </a:r>
            <a:endParaRPr lang="ru-RU" sz="1800" dirty="0"/>
          </a:p>
        </p:txBody>
      </p:sp>
      <p:sp>
        <p:nvSpPr>
          <p:cNvPr id="13" name="Прямоугольник 12"/>
          <p:cNvSpPr/>
          <p:nvPr/>
        </p:nvSpPr>
        <p:spPr>
          <a:xfrm>
            <a:off x="-1" y="126124"/>
            <a:ext cx="12192001" cy="157655"/>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14" name="Прямоугольник 13"/>
          <p:cNvSpPr/>
          <p:nvPr/>
        </p:nvSpPr>
        <p:spPr>
          <a:xfrm>
            <a:off x="796160" y="387412"/>
            <a:ext cx="10613203" cy="338554"/>
          </a:xfrm>
          <a:prstGeom prst="rect">
            <a:avLst/>
          </a:prstGeom>
        </p:spPr>
        <p:txBody>
          <a:bodyPr wrap="square">
            <a:spAutoFit/>
          </a:bodyPr>
          <a:lstStyle/>
          <a:p>
            <a:pPr algn="ctr">
              <a:buSzPts val="2000"/>
            </a:pPr>
            <a:r>
              <a:rPr lang="kk-KZ" sz="1600" dirty="0">
                <a:solidFill>
                  <a:srgbClr val="4472C4">
                    <a:lumMod val="75000"/>
                  </a:srgbClr>
                </a:solidFill>
              </a:rPr>
              <a:t>«ДАНАЛЫҚ МЕКТЕБІ» КЛУБЫНЫҢ ЖҰМЫСЫН ҰЙЫМДАСТЫРУ</a:t>
            </a:r>
            <a:endParaRPr lang="kk-KZ" sz="2000" dirty="0">
              <a:solidFill>
                <a:srgbClr val="4472C4">
                  <a:lumMod val="75000"/>
                </a:srgbClr>
              </a:solidFill>
            </a:endParaRPr>
          </a:p>
        </p:txBody>
      </p:sp>
      <p:sp>
        <p:nvSpPr>
          <p:cNvPr id="16" name="Прямоугольник 15"/>
          <p:cNvSpPr/>
          <p:nvPr/>
        </p:nvSpPr>
        <p:spPr>
          <a:xfrm>
            <a:off x="555171" y="911146"/>
            <a:ext cx="2906486" cy="379293"/>
          </a:xfrm>
          <a:prstGeom prst="rect">
            <a:avLst/>
          </a:prstGeom>
          <a:no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17" name="Прямоугольник 16"/>
          <p:cNvSpPr/>
          <p:nvPr/>
        </p:nvSpPr>
        <p:spPr>
          <a:xfrm>
            <a:off x="3724309" y="911146"/>
            <a:ext cx="5186923" cy="379293"/>
          </a:xfrm>
          <a:prstGeom prst="rect">
            <a:avLst/>
          </a:prstGeom>
          <a:no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18" name="Прямоугольник 17"/>
          <p:cNvSpPr/>
          <p:nvPr/>
        </p:nvSpPr>
        <p:spPr>
          <a:xfrm>
            <a:off x="9122228" y="911146"/>
            <a:ext cx="2906486" cy="379293"/>
          </a:xfrm>
          <a:prstGeom prst="rect">
            <a:avLst/>
          </a:prstGeom>
          <a:no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19" name="Прямоугольник 18"/>
          <p:cNvSpPr/>
          <p:nvPr/>
        </p:nvSpPr>
        <p:spPr>
          <a:xfrm>
            <a:off x="306820" y="6189125"/>
            <a:ext cx="3541355" cy="307777"/>
          </a:xfrm>
          <a:prstGeom prst="rect">
            <a:avLst/>
          </a:prstGeom>
        </p:spPr>
        <p:txBody>
          <a:bodyPr wrap="none">
            <a:spAutoFit/>
          </a:bodyPr>
          <a:lstStyle/>
          <a:p>
            <a:pPr algn="ctr">
              <a:buSzPts val="1800"/>
            </a:pPr>
            <a:r>
              <a:rPr lang="ru-RU" dirty="0">
                <a:solidFill>
                  <a:srgbClr val="002060"/>
                </a:solidFill>
              </a:rPr>
              <a:t>Клуб </a:t>
            </a:r>
            <a:r>
              <a:rPr lang="ru-RU" dirty="0" err="1">
                <a:solidFill>
                  <a:srgbClr val="002060"/>
                </a:solidFill>
              </a:rPr>
              <a:t>ұйымдастырушылары</a:t>
            </a:r>
            <a:r>
              <a:rPr lang="ru-RU" dirty="0">
                <a:solidFill>
                  <a:srgbClr val="002060"/>
                </a:solidFill>
              </a:rPr>
              <a:t>: </a:t>
            </a:r>
            <a:r>
              <a:rPr lang="ru-RU" dirty="0" err="1">
                <a:solidFill>
                  <a:srgbClr val="002060"/>
                </a:solidFill>
              </a:rPr>
              <a:t>педагогтер</a:t>
            </a:r>
            <a:r>
              <a:rPr lang="kk-KZ" dirty="0">
                <a:solidFill>
                  <a:srgbClr val="002060"/>
                </a:solidFill>
              </a:rPr>
              <a:t> </a:t>
            </a:r>
          </a:p>
        </p:txBody>
      </p:sp>
      <p:sp>
        <p:nvSpPr>
          <p:cNvPr id="20" name="Прямоугольник 19"/>
          <p:cNvSpPr/>
          <p:nvPr/>
        </p:nvSpPr>
        <p:spPr>
          <a:xfrm>
            <a:off x="4207725" y="6168690"/>
            <a:ext cx="3679556" cy="523220"/>
          </a:xfrm>
          <a:prstGeom prst="rect">
            <a:avLst/>
          </a:prstGeom>
        </p:spPr>
        <p:txBody>
          <a:bodyPr wrap="square">
            <a:spAutoFit/>
          </a:bodyPr>
          <a:lstStyle/>
          <a:p>
            <a:pPr algn="ctr">
              <a:buSzPts val="1800"/>
            </a:pPr>
            <a:r>
              <a:rPr lang="kk-KZ" dirty="0">
                <a:solidFill>
                  <a:srgbClr val="002060"/>
                </a:solidFill>
              </a:rPr>
              <a:t>Клуб спикерлері: жоғары буын өкілдері, эксперттер</a:t>
            </a:r>
          </a:p>
        </p:txBody>
      </p:sp>
      <p:cxnSp>
        <p:nvCxnSpPr>
          <p:cNvPr id="21" name="Прямая соединительная линия 20"/>
          <p:cNvCxnSpPr>
            <a:cxnSpLocks/>
          </p:cNvCxnSpPr>
          <p:nvPr/>
        </p:nvCxnSpPr>
        <p:spPr>
          <a:xfrm>
            <a:off x="796160" y="6072481"/>
            <a:ext cx="11050389" cy="0"/>
          </a:xfrm>
          <a:prstGeom prst="line">
            <a:avLst/>
          </a:prstGeom>
          <a:ln>
            <a:solidFill>
              <a:schemeClr val="accent5">
                <a:lumMod val="75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23" name="Рисунок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6495" y="4295757"/>
            <a:ext cx="885898" cy="489463"/>
          </a:xfrm>
          <a:prstGeom prst="rect">
            <a:avLst/>
          </a:prstGeom>
        </p:spPr>
      </p:pic>
      <p:sp>
        <p:nvSpPr>
          <p:cNvPr id="25" name="Прямоугольник 24"/>
          <p:cNvSpPr/>
          <p:nvPr/>
        </p:nvSpPr>
        <p:spPr>
          <a:xfrm>
            <a:off x="1259842" y="1810813"/>
            <a:ext cx="2159068" cy="354671"/>
          </a:xfrm>
          <a:prstGeom prst="rect">
            <a:avLst/>
          </a:prstGeom>
          <a:no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5" name="Прямоугольник 4"/>
          <p:cNvSpPr/>
          <p:nvPr/>
        </p:nvSpPr>
        <p:spPr>
          <a:xfrm>
            <a:off x="1619230" y="1842694"/>
            <a:ext cx="1260923" cy="307777"/>
          </a:xfrm>
          <a:prstGeom prst="rect">
            <a:avLst/>
          </a:prstGeom>
        </p:spPr>
        <p:txBody>
          <a:bodyPr wrap="none">
            <a:spAutoFit/>
          </a:bodyPr>
          <a:lstStyle/>
          <a:p>
            <a:r>
              <a:rPr lang="ru-RU" b="1" dirty="0">
                <a:solidFill>
                  <a:srgbClr val="4472C4">
                    <a:lumMod val="75000"/>
                  </a:srgbClr>
                </a:solidFill>
              </a:rPr>
              <a:t>АТА ӨСИЕТІ</a:t>
            </a:r>
          </a:p>
        </p:txBody>
      </p:sp>
      <p:sp>
        <p:nvSpPr>
          <p:cNvPr id="15" name="Прямоугольник 14"/>
          <p:cNvSpPr/>
          <p:nvPr/>
        </p:nvSpPr>
        <p:spPr>
          <a:xfrm>
            <a:off x="3612883" y="1749709"/>
            <a:ext cx="5836097" cy="523220"/>
          </a:xfrm>
          <a:prstGeom prst="rect">
            <a:avLst/>
          </a:prstGeom>
        </p:spPr>
        <p:txBody>
          <a:bodyPr wrap="square">
            <a:spAutoFit/>
          </a:bodyPr>
          <a:lstStyle/>
          <a:p>
            <a:r>
              <a:rPr lang="ru-RU" dirty="0"/>
              <a:t>1.  ЖЕТІ АТАСЫН БІЛГЕН ҰЛ, ЖЕТІ ЖҰРТТЫҢ ҚАМЫН ЖЕР </a:t>
            </a:r>
          </a:p>
          <a:p>
            <a:r>
              <a:rPr lang="ru-RU" dirty="0"/>
              <a:t>2.   БАБАЛАР ДӘСТҮРІ – ҰРПАҚҚА ӨСИЕТ </a:t>
            </a:r>
          </a:p>
        </p:txBody>
      </p:sp>
      <p:sp>
        <p:nvSpPr>
          <p:cNvPr id="26" name="Прямоугольник 25"/>
          <p:cNvSpPr/>
          <p:nvPr/>
        </p:nvSpPr>
        <p:spPr>
          <a:xfrm>
            <a:off x="1475017" y="3021420"/>
            <a:ext cx="1746568" cy="307777"/>
          </a:xfrm>
          <a:prstGeom prst="rect">
            <a:avLst/>
          </a:prstGeom>
        </p:spPr>
        <p:txBody>
          <a:bodyPr wrap="none">
            <a:spAutoFit/>
          </a:bodyPr>
          <a:lstStyle/>
          <a:p>
            <a:r>
              <a:rPr lang="ru-RU" b="1" dirty="0">
                <a:solidFill>
                  <a:srgbClr val="4472C4">
                    <a:lumMod val="75000"/>
                  </a:srgbClr>
                </a:solidFill>
              </a:rPr>
              <a:t>ӘЖЕ ДАНАЛЫҒЫ</a:t>
            </a:r>
          </a:p>
        </p:txBody>
      </p:sp>
      <p:sp>
        <p:nvSpPr>
          <p:cNvPr id="27" name="Прямоугольник 26"/>
          <p:cNvSpPr/>
          <p:nvPr/>
        </p:nvSpPr>
        <p:spPr>
          <a:xfrm>
            <a:off x="1223217" y="4085112"/>
            <a:ext cx="2159068" cy="354671"/>
          </a:xfrm>
          <a:prstGeom prst="rect">
            <a:avLst/>
          </a:prstGeom>
          <a:no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8" name="Прямоугольник 27"/>
          <p:cNvSpPr/>
          <p:nvPr/>
        </p:nvSpPr>
        <p:spPr>
          <a:xfrm>
            <a:off x="3580081" y="2913698"/>
            <a:ext cx="5961747" cy="523220"/>
          </a:xfrm>
          <a:prstGeom prst="rect">
            <a:avLst/>
          </a:prstGeom>
        </p:spPr>
        <p:txBody>
          <a:bodyPr wrap="square">
            <a:spAutoFit/>
          </a:bodyPr>
          <a:lstStyle/>
          <a:p>
            <a:r>
              <a:rPr lang="ru-RU" dirty="0"/>
              <a:t>3.   ЕРТЕГІ – ТАНЫМНЫҢ КӨЗІ</a:t>
            </a:r>
          </a:p>
          <a:p>
            <a:r>
              <a:rPr lang="ru-RU" dirty="0"/>
              <a:t>4.   ЫРЫМ-ТЫЙЫМ – ӘДЕПТІЛІК НЕГІЗІ </a:t>
            </a:r>
          </a:p>
        </p:txBody>
      </p:sp>
      <p:sp>
        <p:nvSpPr>
          <p:cNvPr id="29" name="Прямоугольник 28"/>
          <p:cNvSpPr/>
          <p:nvPr/>
        </p:nvSpPr>
        <p:spPr>
          <a:xfrm>
            <a:off x="3595032" y="1434092"/>
            <a:ext cx="5836096" cy="1178405"/>
          </a:xfrm>
          <a:prstGeom prst="rect">
            <a:avLst/>
          </a:prstGeom>
          <a:no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30" name="Прямоугольник 29"/>
          <p:cNvSpPr/>
          <p:nvPr/>
        </p:nvSpPr>
        <p:spPr>
          <a:xfrm>
            <a:off x="3583024" y="2720261"/>
            <a:ext cx="5848104" cy="954107"/>
          </a:xfrm>
          <a:prstGeom prst="rect">
            <a:avLst/>
          </a:prstGeom>
          <a:no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31" name="Прямоугольник 30"/>
          <p:cNvSpPr/>
          <p:nvPr/>
        </p:nvSpPr>
        <p:spPr>
          <a:xfrm>
            <a:off x="1229983" y="3007195"/>
            <a:ext cx="2159068" cy="354671"/>
          </a:xfrm>
          <a:prstGeom prst="rect">
            <a:avLst/>
          </a:prstGeom>
          <a:no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32" name="Прямоугольник 31"/>
          <p:cNvSpPr/>
          <p:nvPr/>
        </p:nvSpPr>
        <p:spPr>
          <a:xfrm>
            <a:off x="1554269" y="5158237"/>
            <a:ext cx="1526380" cy="307777"/>
          </a:xfrm>
          <a:prstGeom prst="rect">
            <a:avLst/>
          </a:prstGeom>
        </p:spPr>
        <p:txBody>
          <a:bodyPr wrap="none">
            <a:spAutoFit/>
          </a:bodyPr>
          <a:lstStyle/>
          <a:p>
            <a:r>
              <a:rPr lang="kk-KZ" b="1" dirty="0">
                <a:solidFill>
                  <a:srgbClr val="4472C4">
                    <a:lumMod val="75000"/>
                  </a:srgbClr>
                </a:solidFill>
                <a:ea typeface="Calibri" panose="020F0502020204030204" pitchFamily="34" charset="0"/>
              </a:rPr>
              <a:t>ЖЕҢГЕ КЕҢЕСІ</a:t>
            </a:r>
            <a:endParaRPr lang="ru-RU" b="1" dirty="0">
              <a:solidFill>
                <a:srgbClr val="4472C4">
                  <a:lumMod val="75000"/>
                </a:srgbClr>
              </a:solidFill>
            </a:endParaRPr>
          </a:p>
        </p:txBody>
      </p:sp>
      <p:sp>
        <p:nvSpPr>
          <p:cNvPr id="33" name="Прямоугольник 32"/>
          <p:cNvSpPr/>
          <p:nvPr/>
        </p:nvSpPr>
        <p:spPr>
          <a:xfrm>
            <a:off x="1259842" y="5137493"/>
            <a:ext cx="2159068" cy="354671"/>
          </a:xfrm>
          <a:prstGeom prst="rect">
            <a:avLst/>
          </a:prstGeom>
          <a:no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34" name="Прямоугольник 33"/>
          <p:cNvSpPr/>
          <p:nvPr/>
        </p:nvSpPr>
        <p:spPr>
          <a:xfrm>
            <a:off x="3581671" y="3842981"/>
            <a:ext cx="5849457" cy="1053559"/>
          </a:xfrm>
          <a:prstGeom prst="rect">
            <a:avLst/>
          </a:prstGeom>
          <a:no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35" name="Прямоугольник 34"/>
          <p:cNvSpPr/>
          <p:nvPr/>
        </p:nvSpPr>
        <p:spPr>
          <a:xfrm>
            <a:off x="3576258" y="4015345"/>
            <a:ext cx="6096000" cy="523220"/>
          </a:xfrm>
          <a:prstGeom prst="rect">
            <a:avLst/>
          </a:prstGeom>
        </p:spPr>
        <p:txBody>
          <a:bodyPr>
            <a:spAutoFit/>
          </a:bodyPr>
          <a:lstStyle/>
          <a:p>
            <a:r>
              <a:rPr lang="ru-RU" dirty="0"/>
              <a:t>5.   АҒАСЫ БАРДЫҢ – ЖАҒАСЫ БАР </a:t>
            </a:r>
          </a:p>
          <a:p>
            <a:r>
              <a:rPr lang="ru-RU" dirty="0"/>
              <a:t>6.   ЕР ЖІГІТКЕ ЖАРАСАР САЛАУАТТЫ БЕЙНЕСІ </a:t>
            </a:r>
          </a:p>
        </p:txBody>
      </p:sp>
      <p:sp>
        <p:nvSpPr>
          <p:cNvPr id="37" name="Прямоугольник 36"/>
          <p:cNvSpPr/>
          <p:nvPr/>
        </p:nvSpPr>
        <p:spPr>
          <a:xfrm>
            <a:off x="3580081" y="5021931"/>
            <a:ext cx="5849457" cy="838580"/>
          </a:xfrm>
          <a:prstGeom prst="rect">
            <a:avLst/>
          </a:prstGeom>
          <a:no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Tree>
    <p:extLst>
      <p:ext uri="{BB962C8B-B14F-4D97-AF65-F5344CB8AC3E}">
        <p14:creationId xmlns:p14="http://schemas.microsoft.com/office/powerpoint/2010/main" val="419022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0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Номер слайда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DA8BD48-A2B8-48B1-8AAF-CCF9B8B641F3}" type="slidenum">
              <a:rPr lang="ru-RU">
                <a:solidFill>
                  <a:srgbClr val="898989"/>
                </a:solidFill>
                <a:latin typeface="Calibri" panose="020F0502020204030204" pitchFamily="34" charset="0"/>
              </a:rPr>
              <a:pPr/>
              <a:t>7</a:t>
            </a:fld>
            <a:endParaRPr lang="ru-RU">
              <a:solidFill>
                <a:srgbClr val="898989"/>
              </a:solidFill>
              <a:latin typeface="Calibri" panose="020F0502020204030204" pitchFamily="34" charset="0"/>
            </a:endParaRPr>
          </a:p>
        </p:txBody>
      </p:sp>
      <p:sp>
        <p:nvSpPr>
          <p:cNvPr id="2052" name="Прямоугольник 5"/>
          <p:cNvSpPr>
            <a:spLocks noChangeArrowheads="1"/>
          </p:cNvSpPr>
          <p:nvPr/>
        </p:nvSpPr>
        <p:spPr bwMode="auto">
          <a:xfrm>
            <a:off x="-684213" y="438150"/>
            <a:ext cx="6757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kk-KZ" sz="2400" b="1"/>
              <a:t>Білім беру мониторингі</a:t>
            </a:r>
            <a:endParaRPr lang="ru-RU" sz="2400" b="1"/>
          </a:p>
        </p:txBody>
      </p:sp>
      <p:sp>
        <p:nvSpPr>
          <p:cNvPr id="2053" name="Прямоугольник 5"/>
          <p:cNvSpPr>
            <a:spLocks noChangeArrowheads="1"/>
          </p:cNvSpPr>
          <p:nvPr/>
        </p:nvSpPr>
        <p:spPr bwMode="auto">
          <a:xfrm>
            <a:off x="579438" y="1189038"/>
            <a:ext cx="4260850"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buFont typeface="Wingdings" panose="05000000000000000000" pitchFamily="2" charset="2"/>
              <a:buChar char="ü"/>
            </a:pPr>
            <a:r>
              <a:rPr lang="ru-RU" sz="1600"/>
              <a:t>  білім беру процестерін жүзеге асырудың жай-күйін және нәтижелері мен шарттарының өзгеру серпінін, білім алушылар контингентін, білім беру ұйымдары желісін, сондай-ақ олардың жетістіктерінің рейтингілік көрсеткіштерін жүйелі түрде байқау, талдау, бағалау және болжау;</a:t>
            </a:r>
          </a:p>
          <a:p>
            <a:pPr algn="just">
              <a:buFont typeface="Wingdings" panose="05000000000000000000" pitchFamily="2" charset="2"/>
              <a:buChar char="ü"/>
            </a:pPr>
            <a:endParaRPr lang="kk-KZ" sz="1600"/>
          </a:p>
          <a:p>
            <a:pPr algn="just">
              <a:buFont typeface="Wingdings" panose="05000000000000000000" pitchFamily="2" charset="2"/>
              <a:buChar char="ü"/>
            </a:pPr>
            <a:r>
              <a:rPr lang="ru-RU" sz="1600"/>
              <a:t>ақпаратты жинау, жүйелі есепке алу, өңдеу, сондай-ақ сақтау, жаңарту және жинақтау;</a:t>
            </a:r>
          </a:p>
          <a:p>
            <a:pPr algn="just"/>
            <a:endParaRPr lang="ru-RU" sz="1600"/>
          </a:p>
          <a:p>
            <a:pPr algn="just">
              <a:buFont typeface="Wingdings" panose="05000000000000000000" pitchFamily="2" charset="2"/>
              <a:buChar char="ü"/>
            </a:pPr>
            <a:r>
              <a:rPr lang="ru-RU" sz="1600"/>
              <a:t>әлеуметтік немесе мониторингтік зерттеулер ұйымдастыру және білім беру қызметінің нәтижелерін талдау түрінде жүзеге асырылады.</a:t>
            </a:r>
          </a:p>
          <a:p>
            <a:pPr algn="just">
              <a:buFont typeface="Wingdings" panose="05000000000000000000" pitchFamily="2" charset="2"/>
              <a:buChar char="ü"/>
            </a:pPr>
            <a:endParaRPr lang="kk-KZ" sz="1600"/>
          </a:p>
          <a:p>
            <a:pPr algn="just">
              <a:buFont typeface="Wingdings" panose="05000000000000000000" pitchFamily="2" charset="2"/>
              <a:buChar char="ü"/>
            </a:pPr>
            <a:endParaRPr lang="ru-RU" sz="1600"/>
          </a:p>
        </p:txBody>
      </p:sp>
      <p:sp>
        <p:nvSpPr>
          <p:cNvPr id="2054" name="Прямоугольник 6"/>
          <p:cNvSpPr>
            <a:spLocks noChangeArrowheads="1"/>
          </p:cNvSpPr>
          <p:nvPr/>
        </p:nvSpPr>
        <p:spPr bwMode="auto">
          <a:xfrm>
            <a:off x="606425" y="5776913"/>
            <a:ext cx="4241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sz="1000" i="1">
                <a:solidFill>
                  <a:srgbClr val="C00000"/>
                </a:solidFill>
              </a:rPr>
              <a:t>«Білім беру мониторингін жүзеге асыру қағидаларын бекіту туралы» Қазақстан Республикасы Білім және ғылым министрінің 2014 жылғы 12 қарашадағы № 459 бұйрығы</a:t>
            </a:r>
          </a:p>
        </p:txBody>
      </p:sp>
      <p:sp>
        <p:nvSpPr>
          <p:cNvPr id="2055" name="Прямоугольник 7"/>
          <p:cNvSpPr>
            <a:spLocks noChangeArrowheads="1"/>
          </p:cNvSpPr>
          <p:nvPr/>
        </p:nvSpPr>
        <p:spPr bwMode="auto">
          <a:xfrm>
            <a:off x="5446713" y="1195388"/>
            <a:ext cx="6096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ts val="1000"/>
              </a:spcBef>
              <a:buFont typeface="Arial" panose="020B0604020202020204" pitchFamily="34" charset="0"/>
              <a:buNone/>
            </a:pPr>
            <a:r>
              <a:rPr lang="ru-RU" b="1"/>
              <a:t>Ата-аналарды педагогикалық қолдау орталығының </a:t>
            </a:r>
            <a:r>
              <a:rPr lang="kk-KZ" b="1"/>
              <a:t>қызметіне мониторинг </a:t>
            </a:r>
            <a:r>
              <a:rPr lang="ru-RU" b="1"/>
              <a:t>жүргізу:</a:t>
            </a:r>
            <a:endParaRPr lang="ru-RU"/>
          </a:p>
        </p:txBody>
      </p:sp>
      <p:sp>
        <p:nvSpPr>
          <p:cNvPr id="2056" name="Прямоугольник 8"/>
          <p:cNvSpPr>
            <a:spLocks noChangeArrowheads="1"/>
          </p:cNvSpPr>
          <p:nvPr/>
        </p:nvSpPr>
        <p:spPr bwMode="auto">
          <a:xfrm>
            <a:off x="5772150" y="2165350"/>
            <a:ext cx="556101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Wingdings" panose="05000000000000000000" pitchFamily="2" charset="2"/>
              <a:buChar char="Ø"/>
            </a:pPr>
            <a:r>
              <a:rPr lang="ru-RU" dirty="0"/>
              <a:t> </a:t>
            </a:r>
            <a:r>
              <a:rPr lang="ru-RU" dirty="0" err="1"/>
              <a:t>ата-аналардың</a:t>
            </a:r>
            <a:r>
              <a:rPr lang="ru-RU" dirty="0"/>
              <a:t> </a:t>
            </a:r>
            <a:r>
              <a:rPr lang="ru-RU" dirty="0" err="1"/>
              <a:t>сұраныстарын</a:t>
            </a:r>
            <a:r>
              <a:rPr lang="ru-RU" dirty="0"/>
              <a:t> </a:t>
            </a:r>
            <a:r>
              <a:rPr lang="ru-RU" dirty="0" err="1"/>
              <a:t>анықтау</a:t>
            </a:r>
            <a:r>
              <a:rPr lang="ru-RU" dirty="0"/>
              <a:t>;</a:t>
            </a:r>
          </a:p>
          <a:p>
            <a:pPr>
              <a:buFont typeface="Wingdings" panose="05000000000000000000" pitchFamily="2" charset="2"/>
              <a:buChar char="Ø"/>
            </a:pPr>
            <a:endParaRPr lang="ru-RU" dirty="0"/>
          </a:p>
          <a:p>
            <a:pPr>
              <a:buFont typeface="Wingdings" panose="05000000000000000000" pitchFamily="2" charset="2"/>
              <a:buChar char="Ø"/>
            </a:pPr>
            <a:r>
              <a:rPr lang="ru-RU" dirty="0"/>
              <a:t> </a:t>
            </a:r>
            <a:r>
              <a:rPr lang="ru-RU" dirty="0" err="1"/>
              <a:t>білім</a:t>
            </a:r>
            <a:r>
              <a:rPr lang="ru-RU" dirty="0"/>
              <a:t> беру </a:t>
            </a:r>
            <a:r>
              <a:rPr lang="ru-RU" dirty="0" err="1"/>
              <a:t>ұйымдарында</a:t>
            </a:r>
            <a:r>
              <a:rPr lang="ru-RU" dirty="0"/>
              <a:t> </a:t>
            </a:r>
            <a:r>
              <a:rPr lang="ru-RU" dirty="0" err="1"/>
              <a:t>Орталық</a:t>
            </a:r>
            <a:r>
              <a:rPr lang="ru-RU" dirty="0"/>
              <a:t> </a:t>
            </a:r>
            <a:r>
              <a:rPr lang="ru-RU" dirty="0" err="1"/>
              <a:t>қызметінің</a:t>
            </a:r>
            <a:r>
              <a:rPr lang="ru-RU" dirty="0"/>
              <a:t> </a:t>
            </a:r>
            <a:r>
              <a:rPr lang="ru-RU" dirty="0" err="1"/>
              <a:t>ұйымдастырылу</a:t>
            </a:r>
            <a:r>
              <a:rPr lang="ru-RU" dirty="0"/>
              <a:t> </a:t>
            </a:r>
            <a:r>
              <a:rPr lang="ru-RU" dirty="0" err="1"/>
              <a:t>сапасын</a:t>
            </a:r>
            <a:r>
              <a:rPr lang="ru-RU" dirty="0"/>
              <a:t> </a:t>
            </a:r>
            <a:r>
              <a:rPr lang="ru-RU" dirty="0" err="1"/>
              <a:t>анықтау</a:t>
            </a:r>
            <a:r>
              <a:rPr lang="ru-RU" dirty="0"/>
              <a:t>;</a:t>
            </a:r>
          </a:p>
          <a:p>
            <a:pPr>
              <a:buFont typeface="Wingdings" panose="05000000000000000000" pitchFamily="2" charset="2"/>
              <a:buChar char="Ø"/>
            </a:pPr>
            <a:endParaRPr lang="ru-RU" dirty="0"/>
          </a:p>
          <a:p>
            <a:pPr>
              <a:buFont typeface="Wingdings" panose="05000000000000000000" pitchFamily="2" charset="2"/>
              <a:buChar char="Ø"/>
            </a:pPr>
            <a:r>
              <a:rPr lang="ru-RU" dirty="0"/>
              <a:t> </a:t>
            </a:r>
            <a:r>
              <a:rPr lang="ru-RU" dirty="0" err="1"/>
              <a:t>білім</a:t>
            </a:r>
            <a:r>
              <a:rPr lang="ru-RU" dirty="0"/>
              <a:t> беру </a:t>
            </a:r>
            <a:r>
              <a:rPr lang="ru-RU" dirty="0" err="1"/>
              <a:t>ұйымдарында</a:t>
            </a:r>
            <a:r>
              <a:rPr lang="ru-RU" dirty="0"/>
              <a:t> </a:t>
            </a:r>
            <a:r>
              <a:rPr lang="ru-RU" dirty="0" err="1"/>
              <a:t>Орталық</a:t>
            </a:r>
            <a:r>
              <a:rPr lang="ru-RU" dirty="0"/>
              <a:t> </a:t>
            </a:r>
            <a:r>
              <a:rPr lang="ru-RU" dirty="0" err="1"/>
              <a:t>қызметінің</a:t>
            </a:r>
            <a:r>
              <a:rPr lang="ru-RU" dirty="0"/>
              <a:t> </a:t>
            </a:r>
            <a:r>
              <a:rPr lang="ru-RU" dirty="0" err="1"/>
              <a:t>тиімділігін</a:t>
            </a:r>
            <a:r>
              <a:rPr lang="ru-RU" dirty="0"/>
              <a:t> (</a:t>
            </a:r>
            <a:r>
              <a:rPr lang="ru-RU" dirty="0" err="1"/>
              <a:t>нәтижелігін</a:t>
            </a:r>
            <a:r>
              <a:rPr lang="ru-RU" dirty="0"/>
              <a:t>) </a:t>
            </a:r>
            <a:r>
              <a:rPr lang="ru-RU" dirty="0" err="1"/>
              <a:t>анықтау</a:t>
            </a:r>
            <a:r>
              <a:rPr lang="ru-RU" dirty="0"/>
              <a:t>.</a:t>
            </a:r>
          </a:p>
        </p:txBody>
      </p:sp>
    </p:spTree>
    <p:extLst>
      <p:ext uri="{BB962C8B-B14F-4D97-AF65-F5344CB8AC3E}">
        <p14:creationId xmlns:p14="http://schemas.microsoft.com/office/powerpoint/2010/main" val="1890604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Рисунок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0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Номер слайда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3909425-DDE0-4FCA-B1AC-9CFE442828B4}" type="slidenum">
              <a:rPr lang="ru-RU">
                <a:solidFill>
                  <a:srgbClr val="898989"/>
                </a:solidFill>
                <a:latin typeface="Calibri" panose="020F0502020204030204" pitchFamily="34" charset="0"/>
              </a:rPr>
              <a:pPr/>
              <a:t>8</a:t>
            </a:fld>
            <a:endParaRPr lang="ru-RU">
              <a:solidFill>
                <a:srgbClr val="898989"/>
              </a:solidFill>
              <a:latin typeface="Calibri" panose="020F0502020204030204" pitchFamily="34" charset="0"/>
            </a:endParaRPr>
          </a:p>
        </p:txBody>
      </p:sp>
      <p:sp>
        <p:nvSpPr>
          <p:cNvPr id="3076" name="Прямоугольник 2"/>
          <p:cNvSpPr>
            <a:spLocks noChangeArrowheads="1"/>
          </p:cNvSpPr>
          <p:nvPr/>
        </p:nvSpPr>
        <p:spPr bwMode="auto">
          <a:xfrm>
            <a:off x="5626100" y="1738313"/>
            <a:ext cx="574040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ru-RU"/>
              <a:t>Ата-аналар қауымының сұранысын зерделеу үшін білім беру ұйымдарында ата-аналардың нақты психологиялық-педагогикалық білімге деген қажеттіліктерін анықтауға мүмкіндік беретін сауалнама жүргізу ұсынылады. </a:t>
            </a:r>
          </a:p>
          <a:p>
            <a:pPr algn="just">
              <a:buFont typeface="Wingdings" panose="05000000000000000000" pitchFamily="2" charset="2"/>
              <a:buChar char="§"/>
            </a:pPr>
            <a:endParaRPr lang="ru-RU"/>
          </a:p>
          <a:p>
            <a:pPr algn="just"/>
            <a:r>
              <a:rPr lang="ru-RU"/>
              <a:t>Ата-аналардың сұраныстары негізінде әрбір білім беру ұйымы ата-аналарды педагогикалық қолдау бағдарламасына өзгерістер енгізіп, 20-30% көлемінде сабақтардың тақырыптары мен мазмұнын дербес анықтай алады.</a:t>
            </a:r>
          </a:p>
          <a:p>
            <a:pPr algn="just">
              <a:buFont typeface="Wingdings" panose="05000000000000000000" pitchFamily="2" charset="2"/>
              <a:buChar char="§"/>
            </a:pPr>
            <a:endParaRPr lang="ru-RU"/>
          </a:p>
          <a:p>
            <a:pPr algn="just">
              <a:buFont typeface="Wingdings" panose="05000000000000000000" pitchFamily="2" charset="2"/>
              <a:buChar char="§"/>
            </a:pPr>
            <a:endParaRPr lang="ru-RU"/>
          </a:p>
        </p:txBody>
      </p:sp>
      <p:sp>
        <p:nvSpPr>
          <p:cNvPr id="3077" name="Прямоугольник 5"/>
          <p:cNvSpPr>
            <a:spLocks noChangeArrowheads="1"/>
          </p:cNvSpPr>
          <p:nvPr/>
        </p:nvSpPr>
        <p:spPr bwMode="auto">
          <a:xfrm>
            <a:off x="617538" y="2720975"/>
            <a:ext cx="397033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sz="2400" b="1"/>
              <a:t>АТА-АНАЛАРДЫҢ СҰРАНЫСТАРЫН АНЫҚТАУ</a:t>
            </a:r>
          </a:p>
          <a:p>
            <a:endParaRPr lang="ru-RU"/>
          </a:p>
        </p:txBody>
      </p:sp>
      <p:sp>
        <p:nvSpPr>
          <p:cNvPr id="7" name="Стрелка вправо 6"/>
          <p:cNvSpPr/>
          <p:nvPr/>
        </p:nvSpPr>
        <p:spPr>
          <a:xfrm>
            <a:off x="4668838" y="2803525"/>
            <a:ext cx="617537" cy="879475"/>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3079" name="Рисунок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0663" y="1828800"/>
            <a:ext cx="330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Рисунок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5900" y="2919412"/>
            <a:ext cx="330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Прямоугольник 9"/>
          <p:cNvSpPr>
            <a:spLocks noChangeArrowheads="1"/>
          </p:cNvSpPr>
          <p:nvPr/>
        </p:nvSpPr>
        <p:spPr bwMode="auto">
          <a:xfrm>
            <a:off x="5519738" y="5545138"/>
            <a:ext cx="6096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kk-KZ" b="1">
                <a:solidFill>
                  <a:srgbClr val="C00000"/>
                </a:solidFill>
              </a:rPr>
              <a:t>Білім беру ұйымдары оқу жылының басында жүргізеді</a:t>
            </a:r>
            <a:endParaRPr lang="ru-RU" b="1">
              <a:solidFill>
                <a:srgbClr val="C00000"/>
              </a:solidFill>
            </a:endParaRPr>
          </a:p>
        </p:txBody>
      </p:sp>
    </p:spTree>
    <p:extLst>
      <p:ext uri="{BB962C8B-B14F-4D97-AF65-F5344CB8AC3E}">
        <p14:creationId xmlns:p14="http://schemas.microsoft.com/office/powerpoint/2010/main" val="2015389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Рисунок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0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Номер слайда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7D62AC7-3059-40D2-8C2C-419C7F1F7D46}" type="slidenum">
              <a:rPr lang="ru-RU">
                <a:solidFill>
                  <a:srgbClr val="898989"/>
                </a:solidFill>
                <a:latin typeface="Calibri" panose="020F0502020204030204" pitchFamily="34" charset="0"/>
              </a:rPr>
              <a:pPr/>
              <a:t>9</a:t>
            </a:fld>
            <a:endParaRPr lang="ru-RU">
              <a:solidFill>
                <a:srgbClr val="898989"/>
              </a:solidFill>
              <a:latin typeface="Calibri" panose="020F0502020204030204" pitchFamily="34" charset="0"/>
            </a:endParaRPr>
          </a:p>
        </p:txBody>
      </p:sp>
      <p:sp>
        <p:nvSpPr>
          <p:cNvPr id="4100" name="Прямоугольник 5"/>
          <p:cNvSpPr>
            <a:spLocks noChangeArrowheads="1"/>
          </p:cNvSpPr>
          <p:nvPr/>
        </p:nvSpPr>
        <p:spPr bwMode="auto">
          <a:xfrm>
            <a:off x="642938" y="2806700"/>
            <a:ext cx="41529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ts val="1000"/>
              </a:spcBef>
              <a:buFont typeface="Arial" panose="020B0604020202020204" pitchFamily="34" charset="0"/>
              <a:buNone/>
            </a:pPr>
            <a:r>
              <a:rPr lang="ru-RU" sz="2400" b="1"/>
              <a:t>Сауалнама құрастыруға қойылатын талаптар</a:t>
            </a:r>
            <a:endParaRPr lang="ru-RU" sz="2400"/>
          </a:p>
        </p:txBody>
      </p:sp>
      <p:sp>
        <p:nvSpPr>
          <p:cNvPr id="4101" name="Прямоугольник 5"/>
          <p:cNvSpPr>
            <a:spLocks noChangeArrowheads="1"/>
          </p:cNvSpPr>
          <p:nvPr/>
        </p:nvSpPr>
        <p:spPr bwMode="auto">
          <a:xfrm>
            <a:off x="5338763" y="998538"/>
            <a:ext cx="6096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sz="1200" b="1" dirty="0" err="1"/>
              <a:t>Сауалнаманы</a:t>
            </a:r>
            <a:r>
              <a:rPr lang="ru-RU" sz="1200" b="1" dirty="0"/>
              <a:t> </a:t>
            </a:r>
            <a:r>
              <a:rPr lang="ru-RU" sz="1200" b="1" dirty="0" err="1"/>
              <a:t>дұрыс</a:t>
            </a:r>
            <a:r>
              <a:rPr lang="ru-RU" sz="1200" b="1" dirty="0"/>
              <a:t> </a:t>
            </a:r>
            <a:r>
              <a:rPr lang="ru-RU" sz="1200" b="1" dirty="0" err="1"/>
              <a:t>жүргізу</a:t>
            </a:r>
            <a:r>
              <a:rPr lang="ru-RU" sz="1200" b="1" dirty="0"/>
              <a:t> </a:t>
            </a:r>
            <a:r>
              <a:rPr lang="ru-RU" sz="1200" b="1" dirty="0" err="1"/>
              <a:t>үшін</a:t>
            </a:r>
            <a:r>
              <a:rPr lang="ru-RU" sz="1200" b="1" dirty="0"/>
              <a:t> </a:t>
            </a:r>
            <a:r>
              <a:rPr lang="ru-RU" sz="1200" b="1" dirty="0" err="1"/>
              <a:t>мынадай</a:t>
            </a:r>
            <a:r>
              <a:rPr lang="ru-RU" sz="1200" b="1" dirty="0"/>
              <a:t> </a:t>
            </a:r>
            <a:r>
              <a:rPr lang="ru-RU" sz="1200" b="1" dirty="0" err="1"/>
              <a:t>ұсыныстарды</a:t>
            </a:r>
            <a:r>
              <a:rPr lang="ru-RU" sz="1200" b="1" dirty="0"/>
              <a:t> </a:t>
            </a:r>
            <a:r>
              <a:rPr lang="ru-RU" sz="1200" b="1" dirty="0" err="1"/>
              <a:t>орындау</a:t>
            </a:r>
            <a:r>
              <a:rPr lang="ru-RU" sz="1200" b="1" dirty="0"/>
              <a:t> </a:t>
            </a:r>
            <a:r>
              <a:rPr lang="ru-RU" sz="1200" b="1" dirty="0" err="1"/>
              <a:t>қажет</a:t>
            </a:r>
            <a:r>
              <a:rPr lang="ru-RU" sz="1200" b="1" dirty="0"/>
              <a:t>:</a:t>
            </a:r>
          </a:p>
          <a:p>
            <a:endParaRPr lang="ru-RU" sz="1200" dirty="0"/>
          </a:p>
          <a:p>
            <a:r>
              <a:rPr lang="ru-RU" sz="1200" dirty="0"/>
              <a:t>1.  </a:t>
            </a:r>
            <a:r>
              <a:rPr lang="ru-RU" sz="1200" dirty="0" err="1"/>
              <a:t>Сұрақтарды</a:t>
            </a:r>
            <a:r>
              <a:rPr lang="ru-RU" sz="1200" dirty="0"/>
              <a:t> </a:t>
            </a:r>
            <a:r>
              <a:rPr lang="ru-RU" sz="1200" dirty="0" err="1"/>
              <a:t>құрастырудың</a:t>
            </a:r>
            <a:r>
              <a:rPr lang="ru-RU" sz="1200" dirty="0"/>
              <a:t> </a:t>
            </a:r>
            <a:r>
              <a:rPr lang="ru-RU" sz="1200" dirty="0" err="1"/>
              <a:t>талаптарын</a:t>
            </a:r>
            <a:r>
              <a:rPr lang="ru-RU" sz="1200" dirty="0"/>
              <a:t> </a:t>
            </a:r>
            <a:r>
              <a:rPr lang="ru-RU" sz="1200" dirty="0" err="1"/>
              <a:t>орындау</a:t>
            </a:r>
            <a:r>
              <a:rPr lang="ru-RU" sz="1200" dirty="0"/>
              <a:t>:</a:t>
            </a:r>
          </a:p>
          <a:p>
            <a:endParaRPr lang="ru-RU" sz="1200" dirty="0"/>
          </a:p>
          <a:p>
            <a:pPr>
              <a:buFont typeface="Arial" panose="020B0604020202020204" pitchFamily="34" charset="0"/>
              <a:buChar char="•"/>
            </a:pPr>
            <a:r>
              <a:rPr lang="ru-RU" sz="1200" dirty="0"/>
              <a:t> </a:t>
            </a:r>
            <a:r>
              <a:rPr lang="ru-RU" sz="1200" dirty="0" err="1"/>
              <a:t>Сұрақ</a:t>
            </a:r>
            <a:r>
              <a:rPr lang="ru-RU" sz="1200" dirty="0"/>
              <a:t> тек </a:t>
            </a:r>
            <a:r>
              <a:rPr lang="ru-RU" sz="1200" dirty="0" err="1"/>
              <a:t>бір</a:t>
            </a:r>
            <a:r>
              <a:rPr lang="ru-RU" sz="1200" dirty="0"/>
              <a:t> </a:t>
            </a:r>
            <a:r>
              <a:rPr lang="ru-RU" sz="1200" dirty="0" err="1"/>
              <a:t>мәселе</a:t>
            </a:r>
            <a:r>
              <a:rPr lang="ru-RU" sz="1200" dirty="0"/>
              <a:t> </a:t>
            </a:r>
            <a:r>
              <a:rPr lang="ru-RU" sz="1200" dirty="0" err="1"/>
              <a:t>төңірегінде</a:t>
            </a:r>
            <a:r>
              <a:rPr lang="ru-RU" sz="1200" dirty="0"/>
              <a:t> </a:t>
            </a:r>
            <a:r>
              <a:rPr lang="ru-RU" sz="1200" dirty="0" err="1"/>
              <a:t>болуы</a:t>
            </a:r>
            <a:r>
              <a:rPr lang="ru-RU" sz="1200" dirty="0"/>
              <a:t> </a:t>
            </a:r>
            <a:r>
              <a:rPr lang="ru-RU" sz="1200" dirty="0" err="1"/>
              <a:t>тиіс</a:t>
            </a:r>
            <a:r>
              <a:rPr lang="ru-RU" sz="1200" dirty="0"/>
              <a:t>. </a:t>
            </a:r>
            <a:r>
              <a:rPr lang="ru-RU" sz="1200" dirty="0" err="1"/>
              <a:t>Бір</a:t>
            </a:r>
            <a:r>
              <a:rPr lang="ru-RU" sz="1200" dirty="0"/>
              <a:t> </a:t>
            </a:r>
            <a:r>
              <a:rPr lang="ru-RU" sz="1200" dirty="0" err="1"/>
              <a:t>сөйлемде</a:t>
            </a:r>
            <a:r>
              <a:rPr lang="ru-RU" sz="1200" dirty="0"/>
              <a:t> </a:t>
            </a:r>
            <a:r>
              <a:rPr lang="ru-RU" sz="1200" dirty="0" err="1"/>
              <a:t>екі</a:t>
            </a:r>
            <a:r>
              <a:rPr lang="ru-RU" sz="1200" dirty="0"/>
              <a:t> </a:t>
            </a:r>
            <a:r>
              <a:rPr lang="ru-RU" sz="1200" dirty="0" err="1"/>
              <a:t>жауапты</a:t>
            </a:r>
            <a:r>
              <a:rPr lang="ru-RU" sz="1200" dirty="0"/>
              <a:t> </a:t>
            </a:r>
            <a:r>
              <a:rPr lang="ru-RU" sz="1200" dirty="0" err="1"/>
              <a:t>талап</a:t>
            </a:r>
            <a:r>
              <a:rPr lang="ru-RU" sz="1200" dirty="0"/>
              <a:t> </a:t>
            </a:r>
            <a:r>
              <a:rPr lang="ru-RU" sz="1200" dirty="0" err="1"/>
              <a:t>ететін</a:t>
            </a:r>
            <a:r>
              <a:rPr lang="ru-RU" sz="1200" dirty="0"/>
              <a:t>, </a:t>
            </a:r>
            <a:r>
              <a:rPr lang="ru-RU" sz="1200" dirty="0" err="1"/>
              <a:t>екі</a:t>
            </a:r>
            <a:r>
              <a:rPr lang="ru-RU" sz="1200" dirty="0"/>
              <a:t> </a:t>
            </a:r>
            <a:r>
              <a:rPr lang="ru-RU" sz="1200" dirty="0" err="1"/>
              <a:t>ұшты</a:t>
            </a:r>
            <a:r>
              <a:rPr lang="ru-RU" sz="1200" dirty="0"/>
              <a:t> </a:t>
            </a:r>
            <a:r>
              <a:rPr lang="ru-RU" sz="1200" dirty="0" err="1"/>
              <a:t>сұрақтар</a:t>
            </a:r>
            <a:r>
              <a:rPr lang="ru-RU" sz="1200" dirty="0"/>
              <a:t> </a:t>
            </a:r>
            <a:r>
              <a:rPr lang="ru-RU" sz="1200" dirty="0" err="1"/>
              <a:t>болмауы</a:t>
            </a:r>
            <a:r>
              <a:rPr lang="ru-RU" sz="1200" dirty="0"/>
              <a:t> </a:t>
            </a:r>
            <a:r>
              <a:rPr lang="ru-RU" sz="1200" dirty="0" err="1"/>
              <a:t>керек</a:t>
            </a:r>
            <a:r>
              <a:rPr lang="ru-RU" sz="1200" dirty="0"/>
              <a:t>.</a:t>
            </a:r>
          </a:p>
          <a:p>
            <a:pPr>
              <a:buFont typeface="Arial" panose="020B0604020202020204" pitchFamily="34" charset="0"/>
              <a:buChar char="•"/>
            </a:pPr>
            <a:r>
              <a:rPr lang="ru-RU" sz="1200" dirty="0"/>
              <a:t> </a:t>
            </a:r>
            <a:r>
              <a:rPr lang="ru-RU" sz="1200" dirty="0" err="1"/>
              <a:t>Сауалдар</a:t>
            </a:r>
            <a:r>
              <a:rPr lang="ru-RU" sz="1200" dirty="0"/>
              <a:t> </a:t>
            </a:r>
            <a:r>
              <a:rPr lang="ru-RU" sz="1200" dirty="0" err="1"/>
              <a:t>түсінікті</a:t>
            </a:r>
            <a:r>
              <a:rPr lang="ru-RU" sz="1200" dirty="0"/>
              <a:t>, </a:t>
            </a:r>
            <a:r>
              <a:rPr lang="ru-RU" sz="1200" dirty="0" err="1"/>
              <a:t>бір</a:t>
            </a:r>
            <a:r>
              <a:rPr lang="ru-RU" sz="1200" dirty="0"/>
              <a:t> </a:t>
            </a:r>
            <a:r>
              <a:rPr lang="ru-RU" sz="1200" dirty="0" err="1"/>
              <a:t>мәнді</a:t>
            </a:r>
            <a:r>
              <a:rPr lang="ru-RU" sz="1200" dirty="0"/>
              <a:t>, </a:t>
            </a:r>
            <a:r>
              <a:rPr lang="ru-RU" sz="1200" dirty="0" err="1"/>
              <a:t>нақты</a:t>
            </a:r>
            <a:r>
              <a:rPr lang="ru-RU" sz="1200" dirty="0"/>
              <a:t> </a:t>
            </a:r>
            <a:r>
              <a:rPr lang="ru-RU" sz="1200" dirty="0" err="1"/>
              <a:t>және</a:t>
            </a:r>
            <a:r>
              <a:rPr lang="ru-RU" sz="1200" dirty="0"/>
              <a:t> </a:t>
            </a:r>
            <a:r>
              <a:rPr lang="ru-RU" sz="1200" dirty="0" err="1"/>
              <a:t>анық</a:t>
            </a:r>
            <a:r>
              <a:rPr lang="ru-RU" sz="1200" dirty="0"/>
              <a:t> </a:t>
            </a:r>
            <a:r>
              <a:rPr lang="ru-RU" sz="1200" dirty="0" err="1"/>
              <a:t>сенімді</a:t>
            </a:r>
            <a:r>
              <a:rPr lang="ru-RU" sz="1200" dirty="0"/>
              <a:t> </a:t>
            </a:r>
            <a:r>
              <a:rPr lang="ru-RU" sz="1200" dirty="0" err="1"/>
              <a:t>жауап</a:t>
            </a:r>
            <a:r>
              <a:rPr lang="ru-RU" sz="1200" dirty="0"/>
              <a:t> </a:t>
            </a:r>
            <a:r>
              <a:rPr lang="ru-RU" sz="1200" dirty="0" err="1"/>
              <a:t>алуға</a:t>
            </a:r>
            <a:r>
              <a:rPr lang="ru-RU" sz="1200" dirty="0"/>
              <a:t> </a:t>
            </a:r>
            <a:r>
              <a:rPr lang="ru-RU" sz="1200" dirty="0" err="1"/>
              <a:t>мүмкіндік</a:t>
            </a:r>
            <a:r>
              <a:rPr lang="ru-RU" sz="1200" dirty="0"/>
              <a:t> </a:t>
            </a:r>
            <a:r>
              <a:rPr lang="ru-RU" sz="1200" dirty="0" err="1"/>
              <a:t>туғызуы</a:t>
            </a:r>
            <a:r>
              <a:rPr lang="ru-RU" sz="1200" dirty="0"/>
              <a:t> </a:t>
            </a:r>
            <a:r>
              <a:rPr lang="ru-RU" sz="1200" dirty="0" err="1"/>
              <a:t>тиіс</a:t>
            </a:r>
            <a:r>
              <a:rPr lang="ru-RU" sz="1200" dirty="0"/>
              <a:t>.</a:t>
            </a:r>
          </a:p>
          <a:p>
            <a:pPr>
              <a:buFont typeface="Arial" panose="020B0604020202020204" pitchFamily="34" charset="0"/>
              <a:buChar char="•"/>
            </a:pPr>
            <a:r>
              <a:rPr lang="ru-RU" sz="1200" dirty="0"/>
              <a:t> </a:t>
            </a:r>
            <a:r>
              <a:rPr lang="ru-RU" sz="1200" dirty="0" err="1"/>
              <a:t>Сауалнама</a:t>
            </a:r>
            <a:r>
              <a:rPr lang="ru-RU" sz="1200" dirty="0"/>
              <a:t> </a:t>
            </a:r>
            <a:r>
              <a:rPr lang="ru-RU" sz="1200" dirty="0" err="1"/>
              <a:t>зерттеу</a:t>
            </a:r>
            <a:r>
              <a:rPr lang="ru-RU" sz="1200" dirty="0"/>
              <a:t> </a:t>
            </a:r>
            <a:r>
              <a:rPr lang="ru-RU" sz="1200" dirty="0" err="1"/>
              <a:t>мақсатына</a:t>
            </a:r>
            <a:r>
              <a:rPr lang="ru-RU" sz="1200" dirty="0"/>
              <a:t> </a:t>
            </a:r>
            <a:r>
              <a:rPr lang="ru-RU" sz="1200" dirty="0" err="1"/>
              <a:t>және</a:t>
            </a:r>
            <a:r>
              <a:rPr lang="ru-RU" sz="1200" dirty="0"/>
              <a:t> </a:t>
            </a:r>
            <a:r>
              <a:rPr lang="ru-RU" sz="1200" dirty="0" err="1"/>
              <a:t>міндеттеріне</a:t>
            </a:r>
            <a:r>
              <a:rPr lang="ru-RU" sz="1200" dirty="0"/>
              <a:t> </a:t>
            </a:r>
            <a:r>
              <a:rPr lang="ru-RU" sz="1200" dirty="0" err="1"/>
              <a:t>сәйкес</a:t>
            </a:r>
            <a:r>
              <a:rPr lang="ru-RU" sz="1200" dirty="0"/>
              <a:t> </a:t>
            </a:r>
            <a:r>
              <a:rPr lang="ru-RU" sz="1200" dirty="0" err="1"/>
              <a:t>сұрақтардан</a:t>
            </a:r>
            <a:r>
              <a:rPr lang="ru-RU" sz="1200" dirty="0"/>
              <a:t> </a:t>
            </a:r>
            <a:r>
              <a:rPr lang="ru-RU" sz="1200" dirty="0" err="1"/>
              <a:t>тұруы</a:t>
            </a:r>
            <a:r>
              <a:rPr lang="ru-RU" sz="1200" dirty="0"/>
              <a:t> </a:t>
            </a:r>
            <a:r>
              <a:rPr lang="ru-RU" sz="1200" dirty="0" err="1"/>
              <a:t>тиіс</a:t>
            </a:r>
            <a:r>
              <a:rPr lang="ru-RU" sz="1200" dirty="0"/>
              <a:t>. </a:t>
            </a:r>
            <a:r>
              <a:rPr lang="ru-RU" sz="1200" dirty="0" err="1"/>
              <a:t>Сұрақ</a:t>
            </a:r>
            <a:r>
              <a:rPr lang="ru-RU" sz="1200" dirty="0"/>
              <a:t> </a:t>
            </a:r>
            <a:r>
              <a:rPr lang="ru-RU" sz="1200" dirty="0" err="1"/>
              <a:t>дұрыс</a:t>
            </a:r>
            <a:r>
              <a:rPr lang="ru-RU" sz="1200" dirty="0"/>
              <a:t> </a:t>
            </a:r>
            <a:r>
              <a:rPr lang="ru-RU" sz="1200" dirty="0" err="1"/>
              <a:t>қойылмаса</a:t>
            </a:r>
            <a:r>
              <a:rPr lang="ru-RU" sz="1200" dirty="0"/>
              <a:t>, респондент </a:t>
            </a:r>
            <a:r>
              <a:rPr lang="ru-RU" sz="1200" dirty="0" err="1"/>
              <a:t>жауап</a:t>
            </a:r>
            <a:r>
              <a:rPr lang="ru-RU" sz="1200" dirty="0"/>
              <a:t> </a:t>
            </a:r>
            <a:r>
              <a:rPr lang="ru-RU" sz="1200" dirty="0" err="1"/>
              <a:t>беруден</a:t>
            </a:r>
            <a:r>
              <a:rPr lang="ru-RU" sz="1200" dirty="0"/>
              <a:t> бас </a:t>
            </a:r>
            <a:r>
              <a:rPr lang="ru-RU" sz="1200" dirty="0" err="1"/>
              <a:t>тартуы</a:t>
            </a:r>
            <a:r>
              <a:rPr lang="ru-RU" sz="1200" dirty="0"/>
              <a:t> </a:t>
            </a:r>
            <a:r>
              <a:rPr lang="ru-RU" sz="1200" dirty="0" err="1"/>
              <a:t>мүмкін</a:t>
            </a:r>
            <a:r>
              <a:rPr lang="ru-RU" sz="1200" dirty="0"/>
              <a:t>.</a:t>
            </a:r>
          </a:p>
          <a:p>
            <a:pPr>
              <a:buFont typeface="Arial" panose="020B0604020202020204" pitchFamily="34" charset="0"/>
              <a:buChar char="•"/>
            </a:pPr>
            <a:r>
              <a:rPr lang="ru-RU" sz="1200" dirty="0"/>
              <a:t> </a:t>
            </a:r>
            <a:r>
              <a:rPr lang="ru-RU" sz="1200" dirty="0" err="1"/>
              <a:t>Сұрақтар</a:t>
            </a:r>
            <a:r>
              <a:rPr lang="ru-RU" sz="1200" dirty="0"/>
              <a:t> </a:t>
            </a:r>
            <a:r>
              <a:rPr lang="ru-RU" sz="1200" dirty="0" err="1"/>
              <a:t>логикалық</a:t>
            </a:r>
            <a:r>
              <a:rPr lang="ru-RU" sz="1200" dirty="0"/>
              <a:t> </a:t>
            </a:r>
            <a:r>
              <a:rPr lang="ru-RU" sz="1200" dirty="0" err="1"/>
              <a:t>сәйкестікпен</a:t>
            </a:r>
            <a:r>
              <a:rPr lang="ru-RU" sz="1200" dirty="0"/>
              <a:t> </a:t>
            </a:r>
            <a:r>
              <a:rPr lang="ru-RU" sz="1200" dirty="0" err="1"/>
              <a:t>қойылуы</a:t>
            </a:r>
            <a:r>
              <a:rPr lang="ru-RU" sz="1200" dirty="0"/>
              <a:t> </a:t>
            </a:r>
            <a:r>
              <a:rPr lang="ru-RU" sz="1200" dirty="0" err="1"/>
              <a:t>керек</a:t>
            </a:r>
            <a:r>
              <a:rPr lang="ru-RU" sz="1200" dirty="0"/>
              <a:t>. Жеке </a:t>
            </a:r>
            <a:r>
              <a:rPr lang="ru-RU" sz="1200" dirty="0" err="1"/>
              <a:t>сипаттағы</a:t>
            </a:r>
            <a:r>
              <a:rPr lang="ru-RU" sz="1200" dirty="0"/>
              <a:t> </a:t>
            </a:r>
            <a:r>
              <a:rPr lang="ru-RU" sz="1200" dirty="0" err="1"/>
              <a:t>немесе</a:t>
            </a:r>
            <a:r>
              <a:rPr lang="ru-RU" sz="1200" dirty="0"/>
              <a:t> </a:t>
            </a:r>
            <a:r>
              <a:rPr lang="ru-RU" sz="1200" dirty="0" err="1"/>
              <a:t>күрделі</a:t>
            </a:r>
            <a:r>
              <a:rPr lang="ru-RU" sz="1200" dirty="0"/>
              <a:t> </a:t>
            </a:r>
            <a:r>
              <a:rPr lang="ru-RU" sz="1200" dirty="0" err="1"/>
              <a:t>сұрақтар</a:t>
            </a:r>
            <a:r>
              <a:rPr lang="ru-RU" sz="1200" dirty="0"/>
              <a:t> </a:t>
            </a:r>
            <a:r>
              <a:rPr lang="ru-RU" sz="1200" dirty="0" err="1"/>
              <a:t>сауалнаманың</a:t>
            </a:r>
            <a:r>
              <a:rPr lang="ru-RU" sz="1200" dirty="0"/>
              <a:t> </a:t>
            </a:r>
            <a:r>
              <a:rPr lang="ru-RU" sz="1200" dirty="0" err="1"/>
              <a:t>соңында</a:t>
            </a:r>
            <a:r>
              <a:rPr lang="ru-RU" sz="1200" dirty="0"/>
              <a:t> </a:t>
            </a:r>
            <a:r>
              <a:rPr lang="ru-RU" sz="1200" dirty="0" err="1"/>
              <a:t>тұруы</a:t>
            </a:r>
            <a:r>
              <a:rPr lang="ru-RU" sz="1200" dirty="0"/>
              <a:t> </a:t>
            </a:r>
            <a:r>
              <a:rPr lang="ru-RU" sz="1200" dirty="0" err="1"/>
              <a:t>тиіс</a:t>
            </a:r>
            <a:r>
              <a:rPr lang="ru-RU" sz="1200" dirty="0"/>
              <a:t>. </a:t>
            </a:r>
            <a:r>
              <a:rPr lang="ru-RU" sz="1200" dirty="0" err="1"/>
              <a:t>Жағымсыз</a:t>
            </a:r>
            <a:r>
              <a:rPr lang="ru-RU" sz="1200" dirty="0"/>
              <a:t> </a:t>
            </a:r>
            <a:r>
              <a:rPr lang="ru-RU" sz="1200" dirty="0" err="1"/>
              <a:t>сезім</a:t>
            </a:r>
            <a:r>
              <a:rPr lang="ru-RU" sz="1200" dirty="0"/>
              <a:t>, </a:t>
            </a:r>
            <a:r>
              <a:rPr lang="ru-RU" sz="1200" dirty="0" err="1"/>
              <a:t>наразылық</a:t>
            </a:r>
            <a:r>
              <a:rPr lang="ru-RU" sz="1200" dirty="0"/>
              <a:t> </a:t>
            </a:r>
            <a:r>
              <a:rPr lang="ru-RU" sz="1200" dirty="0" err="1"/>
              <a:t>тудыратын</a:t>
            </a:r>
            <a:r>
              <a:rPr lang="ru-RU" sz="1200" dirty="0"/>
              <a:t> </a:t>
            </a:r>
            <a:r>
              <a:rPr lang="ru-RU" sz="1200" dirty="0" err="1"/>
              <a:t>сұрақтар</a:t>
            </a:r>
            <a:r>
              <a:rPr lang="ru-RU" sz="1200" dirty="0"/>
              <a:t> </a:t>
            </a:r>
            <a:r>
              <a:rPr lang="ru-RU" sz="1200" dirty="0" err="1"/>
              <a:t>тікелей</a:t>
            </a:r>
            <a:r>
              <a:rPr lang="ru-RU" sz="1200" dirty="0"/>
              <a:t> </a:t>
            </a:r>
            <a:r>
              <a:rPr lang="ru-RU" sz="1200" dirty="0" err="1"/>
              <a:t>түрде</a:t>
            </a:r>
            <a:r>
              <a:rPr lang="ru-RU" sz="1200" dirty="0"/>
              <a:t> </a:t>
            </a:r>
            <a:r>
              <a:rPr lang="ru-RU" sz="1200" dirty="0" err="1"/>
              <a:t>емес</a:t>
            </a:r>
            <a:r>
              <a:rPr lang="ru-RU" sz="1200" dirty="0"/>
              <a:t>, </a:t>
            </a:r>
            <a:r>
              <a:rPr lang="ru-RU" sz="1200" dirty="0" err="1"/>
              <a:t>жанама</a:t>
            </a:r>
            <a:r>
              <a:rPr lang="ru-RU" sz="1200" dirty="0"/>
              <a:t> </a:t>
            </a:r>
            <a:r>
              <a:rPr lang="ru-RU" sz="1200" dirty="0" err="1"/>
              <a:t>түрде</a:t>
            </a:r>
            <a:r>
              <a:rPr lang="ru-RU" sz="1200" dirty="0"/>
              <a:t> </a:t>
            </a:r>
            <a:r>
              <a:rPr lang="ru-RU" sz="1200" dirty="0" err="1"/>
              <a:t>қойылуы</a:t>
            </a:r>
            <a:r>
              <a:rPr lang="ru-RU" sz="1200" dirty="0"/>
              <a:t> </a:t>
            </a:r>
            <a:r>
              <a:rPr lang="ru-RU" sz="1200" dirty="0" err="1"/>
              <a:t>керек</a:t>
            </a:r>
            <a:r>
              <a:rPr lang="ru-RU" sz="1200" dirty="0"/>
              <a:t>. </a:t>
            </a:r>
          </a:p>
          <a:p>
            <a:pPr>
              <a:buFont typeface="Arial" panose="020B0604020202020204" pitchFamily="34" charset="0"/>
              <a:buChar char="•"/>
            </a:pPr>
            <a:r>
              <a:rPr lang="ru-RU" sz="1200" dirty="0"/>
              <a:t> </a:t>
            </a:r>
            <a:r>
              <a:rPr lang="ru-RU" sz="1200" dirty="0" err="1"/>
              <a:t>Сауалнамада</a:t>
            </a:r>
            <a:r>
              <a:rPr lang="ru-RU" sz="1200" dirty="0"/>
              <a:t> </a:t>
            </a:r>
            <a:r>
              <a:rPr lang="ru-RU" sz="1200" dirty="0" err="1"/>
              <a:t>нақты</a:t>
            </a:r>
            <a:r>
              <a:rPr lang="ru-RU" sz="1200" dirty="0"/>
              <a:t> </a:t>
            </a:r>
            <a:r>
              <a:rPr lang="ru-RU" sz="1200" dirty="0" err="1"/>
              <a:t>терминологияны</a:t>
            </a:r>
            <a:r>
              <a:rPr lang="ru-RU" sz="1200" dirty="0"/>
              <a:t>, </a:t>
            </a:r>
            <a:r>
              <a:rPr lang="ru-RU" sz="1200" dirty="0" err="1"/>
              <a:t>күнделікті</a:t>
            </a:r>
            <a:r>
              <a:rPr lang="ru-RU" sz="1200" dirty="0"/>
              <a:t> </a:t>
            </a:r>
            <a:r>
              <a:rPr lang="ru-RU" sz="1200" dirty="0" err="1"/>
              <a:t>тілді</a:t>
            </a:r>
            <a:r>
              <a:rPr lang="ru-RU" sz="1200" dirty="0"/>
              <a:t>, </a:t>
            </a:r>
            <a:r>
              <a:rPr lang="ru-RU" sz="1200" dirty="0" err="1"/>
              <a:t>түсінікті</a:t>
            </a:r>
            <a:r>
              <a:rPr lang="ru-RU" sz="1200" dirty="0"/>
              <a:t>, </a:t>
            </a:r>
            <a:r>
              <a:rPr lang="ru-RU" sz="1200" dirty="0" err="1"/>
              <a:t>терминдерді</a:t>
            </a:r>
            <a:r>
              <a:rPr lang="ru-RU" sz="1200" dirty="0"/>
              <a:t> </a:t>
            </a:r>
            <a:r>
              <a:rPr lang="ru-RU" sz="1200" dirty="0" err="1"/>
              <a:t>пайдаланып</a:t>
            </a:r>
            <a:r>
              <a:rPr lang="ru-RU" sz="1200" dirty="0"/>
              <a:t>, </a:t>
            </a:r>
            <a:r>
              <a:rPr lang="ru-RU" sz="1200" dirty="0" err="1"/>
              <a:t>жаргондарды</a:t>
            </a:r>
            <a:r>
              <a:rPr lang="ru-RU" sz="1200" dirty="0"/>
              <a:t> </a:t>
            </a:r>
            <a:r>
              <a:rPr lang="ru-RU" sz="1200" dirty="0" err="1"/>
              <a:t>қолданбаған</a:t>
            </a:r>
            <a:r>
              <a:rPr lang="ru-RU" sz="1200" dirty="0"/>
              <a:t> </a:t>
            </a:r>
            <a:r>
              <a:rPr lang="ru-RU" sz="1200" dirty="0" err="1"/>
              <a:t>жөн</a:t>
            </a:r>
            <a:r>
              <a:rPr lang="ru-RU" sz="1200" dirty="0"/>
              <a:t>.</a:t>
            </a:r>
          </a:p>
          <a:p>
            <a:pPr>
              <a:buFont typeface="Arial" panose="020B0604020202020204" pitchFamily="34" charset="0"/>
              <a:buChar char="•"/>
            </a:pPr>
            <a:r>
              <a:rPr lang="ru-RU" sz="1200" dirty="0"/>
              <a:t> Респондент </a:t>
            </a:r>
            <a:r>
              <a:rPr lang="ru-RU" sz="1200" dirty="0" err="1"/>
              <a:t>тәжірибесінен</a:t>
            </a:r>
            <a:r>
              <a:rPr lang="ru-RU" sz="1200" dirty="0"/>
              <a:t> </a:t>
            </a:r>
            <a:r>
              <a:rPr lang="ru-RU" sz="1200" dirty="0" err="1"/>
              <a:t>тысқары</a:t>
            </a:r>
            <a:r>
              <a:rPr lang="ru-RU" sz="1200" dirty="0"/>
              <a:t> </a:t>
            </a:r>
            <a:r>
              <a:rPr lang="ru-RU" sz="1200" dirty="0" err="1"/>
              <a:t>жайт</a:t>
            </a:r>
            <a:r>
              <a:rPr lang="ru-RU" sz="1200" dirty="0"/>
              <a:t> </a:t>
            </a:r>
            <a:r>
              <a:rPr lang="ru-RU" sz="1200" dirty="0" err="1"/>
              <a:t>туралы</a:t>
            </a:r>
            <a:r>
              <a:rPr lang="ru-RU" sz="1200" dirty="0"/>
              <a:t> </a:t>
            </a:r>
            <a:r>
              <a:rPr lang="ru-RU" sz="1200" dirty="0" err="1"/>
              <a:t>сауалдарды</a:t>
            </a:r>
            <a:r>
              <a:rPr lang="ru-RU" sz="1200" dirty="0"/>
              <a:t> </a:t>
            </a:r>
            <a:r>
              <a:rPr lang="ru-RU" sz="1200" dirty="0" err="1"/>
              <a:t>қоймаған</a:t>
            </a:r>
            <a:r>
              <a:rPr lang="ru-RU" sz="1200" dirty="0"/>
              <a:t> </a:t>
            </a:r>
            <a:r>
              <a:rPr lang="ru-RU" sz="1200" dirty="0" err="1"/>
              <a:t>жөн</a:t>
            </a:r>
            <a:r>
              <a:rPr lang="ru-RU" sz="1200" dirty="0"/>
              <a:t>. </a:t>
            </a:r>
            <a:r>
              <a:rPr lang="ru-RU" sz="1200" dirty="0" err="1"/>
              <a:t>Ол</a:t>
            </a:r>
            <a:r>
              <a:rPr lang="ru-RU" sz="1200" dirty="0"/>
              <a:t> </a:t>
            </a:r>
            <a:r>
              <a:rPr lang="ru-RU" sz="1200" dirty="0" err="1"/>
              <a:t>хабардар</a:t>
            </a:r>
            <a:r>
              <a:rPr lang="ru-RU" sz="1200" dirty="0"/>
              <a:t> </a:t>
            </a:r>
            <a:r>
              <a:rPr lang="ru-RU" sz="1200" dirty="0" err="1"/>
              <a:t>болған</a:t>
            </a:r>
            <a:r>
              <a:rPr lang="ru-RU" sz="1200" dirty="0"/>
              <a:t> </a:t>
            </a:r>
            <a:r>
              <a:rPr lang="ru-RU" sz="1200" dirty="0" err="1"/>
              <a:t>сұрақтарды</a:t>
            </a:r>
            <a:r>
              <a:rPr lang="ru-RU" sz="1200" dirty="0"/>
              <a:t> </a:t>
            </a:r>
            <a:r>
              <a:rPr lang="ru-RU" sz="1200" dirty="0" err="1"/>
              <a:t>қойған</a:t>
            </a:r>
            <a:r>
              <a:rPr lang="ru-RU" sz="1200" dirty="0"/>
              <a:t> </a:t>
            </a:r>
            <a:r>
              <a:rPr lang="ru-RU" sz="1200" dirty="0" err="1"/>
              <a:t>лазым</a:t>
            </a:r>
            <a:r>
              <a:rPr lang="ru-RU" sz="1200" dirty="0"/>
              <a:t>. </a:t>
            </a:r>
          </a:p>
          <a:p>
            <a:pPr>
              <a:buFont typeface="Arial" panose="020B0604020202020204" pitchFamily="34" charset="0"/>
              <a:buChar char="•"/>
            </a:pPr>
            <a:r>
              <a:rPr lang="ru-RU" sz="1200" dirty="0"/>
              <a:t> </a:t>
            </a:r>
            <a:r>
              <a:rPr lang="ru-RU" sz="1200" dirty="0" err="1"/>
              <a:t>Сұрақты</a:t>
            </a:r>
            <a:r>
              <a:rPr lang="ru-RU" sz="1200" dirty="0"/>
              <a:t> </a:t>
            </a:r>
            <a:r>
              <a:rPr lang="ru-RU" sz="1200" dirty="0" err="1"/>
              <a:t>қисындастырып</a:t>
            </a:r>
            <a:r>
              <a:rPr lang="ru-RU" sz="1200" dirty="0"/>
              <a:t> </a:t>
            </a:r>
            <a:r>
              <a:rPr lang="ru-RU" sz="1200" dirty="0" err="1"/>
              <a:t>мазмұндау</a:t>
            </a:r>
            <a:r>
              <a:rPr lang="ru-RU" sz="1200" dirty="0"/>
              <a:t> </a:t>
            </a:r>
            <a:r>
              <a:rPr lang="ru-RU" sz="1200" dirty="0" err="1"/>
              <a:t>респондентті</a:t>
            </a:r>
            <a:r>
              <a:rPr lang="ru-RU" sz="1200" dirty="0"/>
              <a:t> </a:t>
            </a:r>
            <a:r>
              <a:rPr lang="ru-RU" sz="1200" dirty="0" err="1"/>
              <a:t>зерттеушінің</a:t>
            </a:r>
            <a:r>
              <a:rPr lang="ru-RU" sz="1200" dirty="0"/>
              <a:t> </a:t>
            </a:r>
            <a:r>
              <a:rPr lang="ru-RU" sz="1200" dirty="0" err="1"/>
              <a:t>көңілі</a:t>
            </a:r>
            <a:r>
              <a:rPr lang="ru-RU" sz="1200" dirty="0"/>
              <a:t> </a:t>
            </a:r>
            <a:r>
              <a:rPr lang="ru-RU" sz="1200" dirty="0" err="1"/>
              <a:t>қалайтын</a:t>
            </a:r>
            <a:r>
              <a:rPr lang="ru-RU" sz="1200" dirty="0"/>
              <a:t> </a:t>
            </a:r>
            <a:r>
              <a:rPr lang="ru-RU" sz="1200" dirty="0" err="1"/>
              <a:t>жауапқа</a:t>
            </a:r>
            <a:r>
              <a:rPr lang="ru-RU" sz="1200" dirty="0"/>
              <a:t> </a:t>
            </a:r>
            <a:r>
              <a:rPr lang="ru-RU" sz="1200" dirty="0" err="1"/>
              <a:t>жетелеп</a:t>
            </a:r>
            <a:r>
              <a:rPr lang="ru-RU" sz="1200" dirty="0"/>
              <a:t>, </a:t>
            </a:r>
            <a:r>
              <a:rPr lang="ru-RU" sz="1200" dirty="0" err="1"/>
              <a:t>көндіруге</a:t>
            </a:r>
            <a:r>
              <a:rPr lang="ru-RU" sz="1200" dirty="0"/>
              <a:t> </a:t>
            </a:r>
            <a:r>
              <a:rPr lang="ru-RU" sz="1200" dirty="0" err="1"/>
              <a:t>тиісті</a:t>
            </a:r>
            <a:r>
              <a:rPr lang="ru-RU" sz="1200" dirty="0"/>
              <a:t> </a:t>
            </a:r>
            <a:r>
              <a:rPr lang="ru-RU" sz="1200" dirty="0" err="1"/>
              <a:t>емес</a:t>
            </a:r>
            <a:r>
              <a:rPr lang="ru-RU" sz="1200" dirty="0"/>
              <a:t>.</a:t>
            </a:r>
          </a:p>
          <a:p>
            <a:pPr>
              <a:buFont typeface="Arial" panose="020B0604020202020204" pitchFamily="34" charset="0"/>
              <a:buChar char="•"/>
            </a:pPr>
            <a:r>
              <a:rPr lang="ru-RU" sz="1200" dirty="0"/>
              <a:t> </a:t>
            </a:r>
            <a:r>
              <a:rPr lang="ru-RU" sz="1200" dirty="0" err="1"/>
              <a:t>Сұрақтар</a:t>
            </a:r>
            <a:r>
              <a:rPr lang="ru-RU" sz="1200" dirty="0"/>
              <a:t> </a:t>
            </a:r>
            <a:r>
              <a:rPr lang="ru-RU" sz="1200" dirty="0" err="1"/>
              <a:t>екі</a:t>
            </a:r>
            <a:r>
              <a:rPr lang="ru-RU" sz="1200" dirty="0"/>
              <a:t> </a:t>
            </a:r>
            <a:r>
              <a:rPr lang="ru-RU" sz="1200" dirty="0" err="1"/>
              <a:t>мағыналы</a:t>
            </a:r>
            <a:r>
              <a:rPr lang="ru-RU" sz="1200" dirty="0"/>
              <a:t> </a:t>
            </a:r>
            <a:r>
              <a:rPr lang="ru-RU" sz="1200" dirty="0" err="1"/>
              <a:t>сипатта</a:t>
            </a:r>
            <a:r>
              <a:rPr lang="ru-RU" sz="1200" dirty="0"/>
              <a:t> </a:t>
            </a:r>
            <a:r>
              <a:rPr lang="ru-RU" sz="1200" dirty="0" err="1"/>
              <a:t>болмауы</a:t>
            </a:r>
            <a:r>
              <a:rPr lang="ru-RU" sz="1200" dirty="0"/>
              <a:t> </a:t>
            </a:r>
            <a:r>
              <a:rPr lang="ru-RU" sz="1200" dirty="0" err="1"/>
              <a:t>керек</a:t>
            </a:r>
            <a:r>
              <a:rPr lang="ru-RU" sz="1200" dirty="0"/>
              <a:t>. </a:t>
            </a:r>
            <a:r>
              <a:rPr lang="ru-RU" sz="1200" dirty="0" err="1"/>
              <a:t>Мысалы</a:t>
            </a:r>
            <a:r>
              <a:rPr lang="ru-RU" sz="1200" dirty="0"/>
              <a:t>, «</a:t>
            </a:r>
            <a:r>
              <a:rPr lang="ru-RU" sz="1200" dirty="0" err="1"/>
              <a:t>кейде</a:t>
            </a:r>
            <a:r>
              <a:rPr lang="ru-RU" sz="1200" dirty="0"/>
              <a:t>», «</a:t>
            </a:r>
            <a:r>
              <a:rPr lang="ru-RU" sz="1200" dirty="0" err="1"/>
              <a:t>жиі</a:t>
            </a:r>
            <a:r>
              <a:rPr lang="ru-RU" sz="1200" dirty="0"/>
              <a:t>», «</a:t>
            </a:r>
            <a:r>
              <a:rPr lang="ru-RU" sz="1200" dirty="0" err="1"/>
              <a:t>анда-санда</a:t>
            </a:r>
            <a:r>
              <a:rPr lang="ru-RU" sz="1200" dirty="0"/>
              <a:t>» </a:t>
            </a:r>
            <a:r>
              <a:rPr lang="ru-RU" sz="1200" dirty="0" err="1"/>
              <a:t>деген</a:t>
            </a:r>
            <a:r>
              <a:rPr lang="ru-RU" sz="1200" dirty="0"/>
              <a:t> </a:t>
            </a:r>
            <a:r>
              <a:rPr lang="ru-RU" sz="1200" dirty="0" err="1"/>
              <a:t>сөздер</a:t>
            </a:r>
            <a:r>
              <a:rPr lang="ru-RU" sz="1200" dirty="0"/>
              <a:t> </a:t>
            </a:r>
            <a:r>
              <a:rPr lang="ru-RU" sz="1200" dirty="0" err="1"/>
              <a:t>көп</a:t>
            </a:r>
            <a:r>
              <a:rPr lang="ru-RU" sz="1200" dirty="0"/>
              <a:t> </a:t>
            </a:r>
            <a:r>
              <a:rPr lang="ru-RU" sz="1200" dirty="0" err="1"/>
              <a:t>мағыналы</a:t>
            </a:r>
            <a:r>
              <a:rPr lang="ru-RU" sz="1200" dirty="0"/>
              <a:t> </a:t>
            </a:r>
            <a:r>
              <a:rPr lang="ru-RU" sz="1200" dirty="0" err="1"/>
              <a:t>болғандықтан</a:t>
            </a:r>
            <a:r>
              <a:rPr lang="ru-RU" sz="1200" dirty="0"/>
              <a:t>, </a:t>
            </a:r>
            <a:r>
              <a:rPr lang="ru-RU" sz="1200" dirty="0" err="1"/>
              <a:t>олардың</a:t>
            </a:r>
            <a:r>
              <a:rPr lang="ru-RU" sz="1200" dirty="0"/>
              <a:t> </a:t>
            </a:r>
            <a:r>
              <a:rPr lang="ru-RU" sz="1200" dirty="0" err="1"/>
              <a:t>орнына</a:t>
            </a:r>
            <a:r>
              <a:rPr lang="ru-RU" sz="1200" dirty="0"/>
              <a:t> </a:t>
            </a:r>
            <a:r>
              <a:rPr lang="ru-RU" sz="1200" dirty="0" err="1"/>
              <a:t>нақты</a:t>
            </a:r>
            <a:r>
              <a:rPr lang="ru-RU" sz="1200" dirty="0"/>
              <a:t> </a:t>
            </a:r>
            <a:r>
              <a:rPr lang="ru-RU" sz="1200" dirty="0" err="1"/>
              <a:t>сөздер</a:t>
            </a:r>
            <a:r>
              <a:rPr lang="ru-RU" sz="1200" dirty="0"/>
              <a:t> </a:t>
            </a:r>
            <a:r>
              <a:rPr lang="ru-RU" sz="1200" dirty="0" err="1"/>
              <a:t>қолданылуы</a:t>
            </a:r>
            <a:r>
              <a:rPr lang="ru-RU" sz="1200" dirty="0"/>
              <a:t> </a:t>
            </a:r>
            <a:r>
              <a:rPr lang="ru-RU" sz="1200" dirty="0" err="1"/>
              <a:t>керек</a:t>
            </a:r>
            <a:r>
              <a:rPr lang="ru-RU" sz="1200" dirty="0"/>
              <a:t>. «</a:t>
            </a:r>
            <a:r>
              <a:rPr lang="ru-RU" sz="1200" dirty="0" err="1"/>
              <a:t>Сіз</a:t>
            </a:r>
            <a:r>
              <a:rPr lang="ru-RU" sz="1200" dirty="0"/>
              <a:t>» </a:t>
            </a:r>
            <a:r>
              <a:rPr lang="ru-RU" sz="1200" dirty="0" err="1"/>
              <a:t>деген</a:t>
            </a:r>
            <a:r>
              <a:rPr lang="ru-RU" sz="1200" dirty="0"/>
              <a:t> </a:t>
            </a:r>
            <a:r>
              <a:rPr lang="ru-RU" sz="1200" dirty="0" err="1"/>
              <a:t>сөз</a:t>
            </a:r>
            <a:r>
              <a:rPr lang="ru-RU" sz="1200" dirty="0"/>
              <a:t> </a:t>
            </a:r>
            <a:r>
              <a:rPr lang="ru-RU" sz="1200" dirty="0" err="1"/>
              <a:t>кейде</a:t>
            </a:r>
            <a:r>
              <a:rPr lang="ru-RU" sz="1200" dirty="0"/>
              <a:t> </a:t>
            </a:r>
            <a:r>
              <a:rPr lang="ru-RU" sz="1200" dirty="0" err="1"/>
              <a:t>ұжымдық</a:t>
            </a:r>
            <a:r>
              <a:rPr lang="ru-RU" sz="1200" dirty="0"/>
              <a:t> </a:t>
            </a:r>
            <a:r>
              <a:rPr lang="ru-RU" sz="1200" dirty="0" err="1"/>
              <a:t>сипатта</a:t>
            </a:r>
            <a:r>
              <a:rPr lang="ru-RU" sz="1200" dirty="0"/>
              <a:t> </a:t>
            </a:r>
            <a:r>
              <a:rPr lang="ru-RU" sz="1200" dirty="0" err="1"/>
              <a:t>болуы</a:t>
            </a:r>
            <a:r>
              <a:rPr lang="ru-RU" sz="1200" dirty="0"/>
              <a:t> </a:t>
            </a:r>
            <a:r>
              <a:rPr lang="ru-RU" sz="1200" dirty="0" err="1"/>
              <a:t>мүмкін</a:t>
            </a:r>
            <a:r>
              <a:rPr lang="ru-RU" sz="1200" dirty="0"/>
              <a:t>, </a:t>
            </a:r>
            <a:r>
              <a:rPr lang="ru-RU" sz="1200" dirty="0" err="1"/>
              <a:t>сондықтан</a:t>
            </a:r>
            <a:r>
              <a:rPr lang="ru-RU" sz="1200" dirty="0"/>
              <a:t> </a:t>
            </a:r>
            <a:r>
              <a:rPr lang="ru-RU" sz="1200" dirty="0" err="1"/>
              <a:t>сұрақты</a:t>
            </a:r>
            <a:r>
              <a:rPr lang="ru-RU" sz="1200" dirty="0"/>
              <a:t> </a:t>
            </a:r>
            <a:r>
              <a:rPr lang="ru-RU" sz="1200" dirty="0" err="1"/>
              <a:t>құрастыру</a:t>
            </a:r>
            <a:r>
              <a:rPr lang="ru-RU" sz="1200" dirty="0"/>
              <a:t> </a:t>
            </a:r>
            <a:r>
              <a:rPr lang="ru-RU" sz="1200" dirty="0" err="1"/>
              <a:t>кезінде</a:t>
            </a:r>
            <a:r>
              <a:rPr lang="ru-RU" sz="1200" dirty="0"/>
              <a:t> </a:t>
            </a:r>
            <a:r>
              <a:rPr lang="ru-RU" sz="1200" dirty="0" err="1"/>
              <a:t>оның</a:t>
            </a:r>
            <a:r>
              <a:rPr lang="ru-RU" sz="1200" dirty="0"/>
              <a:t> </a:t>
            </a:r>
            <a:r>
              <a:rPr lang="ru-RU" sz="1200" dirty="0" err="1"/>
              <a:t>орнына</a:t>
            </a:r>
            <a:r>
              <a:rPr lang="ru-RU" sz="1200" dirty="0"/>
              <a:t> «</a:t>
            </a:r>
            <a:r>
              <a:rPr lang="ru-RU" sz="1200" dirty="0" err="1"/>
              <a:t>Сіз</a:t>
            </a:r>
            <a:r>
              <a:rPr lang="ru-RU" sz="1200" dirty="0"/>
              <a:t> </a:t>
            </a:r>
            <a:r>
              <a:rPr lang="ru-RU" sz="1200" dirty="0" err="1"/>
              <a:t>өзіңіз</a:t>
            </a:r>
            <a:r>
              <a:rPr lang="ru-RU" sz="1200" dirty="0"/>
              <a:t>» </a:t>
            </a:r>
            <a:r>
              <a:rPr lang="ru-RU" sz="1200" dirty="0" err="1"/>
              <a:t>деген</a:t>
            </a:r>
            <a:r>
              <a:rPr lang="ru-RU" sz="1200" dirty="0"/>
              <a:t> </a:t>
            </a:r>
            <a:r>
              <a:rPr lang="ru-RU" sz="1200" dirty="0" err="1"/>
              <a:t>сөз</a:t>
            </a:r>
            <a:r>
              <a:rPr lang="ru-RU" sz="1200" dirty="0"/>
              <a:t> </a:t>
            </a:r>
            <a:r>
              <a:rPr lang="ru-RU" sz="1200" dirty="0" err="1"/>
              <a:t>нақтылау</a:t>
            </a:r>
            <a:r>
              <a:rPr lang="ru-RU" sz="1200" dirty="0"/>
              <a:t> </a:t>
            </a:r>
            <a:r>
              <a:rPr lang="ru-RU" sz="1200" dirty="0" err="1"/>
              <a:t>болады</a:t>
            </a:r>
            <a:r>
              <a:rPr lang="ru-RU" sz="1200" dirty="0"/>
              <a:t>.</a:t>
            </a:r>
          </a:p>
        </p:txBody>
      </p:sp>
    </p:spTree>
    <p:extLst>
      <p:ext uri="{BB962C8B-B14F-4D97-AF65-F5344CB8AC3E}">
        <p14:creationId xmlns:p14="http://schemas.microsoft.com/office/powerpoint/2010/main" val="308085240"/>
      </p:ext>
    </p:extLst>
  </p:cSld>
  <p:clrMapOvr>
    <a:masterClrMapping/>
  </p:clrMapOvr>
  <p:timing>
    <p:tnLst>
      <p:par>
        <p:cTn id="1" dur="indefinite" restart="never" nodeType="tmRoot"/>
      </p:par>
    </p:tnLst>
  </p:timing>
</p:sld>
</file>

<file path=ppt/theme/theme1.xml><?xml version="1.0" encoding="utf-8"?>
<a:theme xmlns:a="http://schemas.openxmlformats.org/drawingml/2006/main" name="2_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2962</TotalTime>
  <Words>1858</Words>
  <Application>Microsoft Office PowerPoint</Application>
  <PresentationFormat>Произвольный</PresentationFormat>
  <Paragraphs>304</Paragraphs>
  <Slides>20</Slides>
  <Notes>5</Notes>
  <HiddenSlides>0</HiddenSlides>
  <MMClips>0</MMClips>
  <ScaleCrop>false</ScaleCrop>
  <HeadingPairs>
    <vt:vector size="4" baseType="variant">
      <vt:variant>
        <vt:lpstr>Тема</vt:lpstr>
      </vt:variant>
      <vt:variant>
        <vt:i4>2</vt:i4>
      </vt:variant>
      <vt:variant>
        <vt:lpstr>Заголовки слайдов</vt:lpstr>
      </vt:variant>
      <vt:variant>
        <vt:i4>20</vt:i4>
      </vt:variant>
    </vt:vector>
  </HeadingPairs>
  <TitlesOfParts>
    <vt:vector size="22" baseType="lpstr">
      <vt:lpstr>2_Тема Office</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Азат Тиштыбаев</dc:creator>
  <cp:lastModifiedBy>Гульсим Рамазанова</cp:lastModifiedBy>
  <cp:revision>273</cp:revision>
  <cp:lastPrinted>2023-06-21T03:05:39Z</cp:lastPrinted>
  <dcterms:modified xsi:type="dcterms:W3CDTF">2023-10-20T09:18:42Z</dcterms:modified>
</cp:coreProperties>
</file>